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55"/>
  </p:notesMasterIdLst>
  <p:handoutMasterIdLst>
    <p:handoutMasterId r:id="rId56"/>
  </p:handoutMasterIdLst>
  <p:sldIdLst>
    <p:sldId id="283" r:id="rId4"/>
    <p:sldId id="374" r:id="rId5"/>
    <p:sldId id="387" r:id="rId6"/>
    <p:sldId id="377" r:id="rId7"/>
    <p:sldId id="414" r:id="rId8"/>
    <p:sldId id="368" r:id="rId9"/>
    <p:sldId id="307" r:id="rId10"/>
    <p:sldId id="346" r:id="rId11"/>
    <p:sldId id="2184" r:id="rId12"/>
    <p:sldId id="2183" r:id="rId13"/>
    <p:sldId id="357" r:id="rId14"/>
    <p:sldId id="358" r:id="rId15"/>
    <p:sldId id="359" r:id="rId16"/>
    <p:sldId id="360" r:id="rId17"/>
    <p:sldId id="386" r:id="rId18"/>
    <p:sldId id="415" r:id="rId19"/>
    <p:sldId id="361" r:id="rId20"/>
    <p:sldId id="363" r:id="rId21"/>
    <p:sldId id="364" r:id="rId22"/>
    <p:sldId id="365" r:id="rId23"/>
    <p:sldId id="362" r:id="rId24"/>
    <p:sldId id="369" r:id="rId25"/>
    <p:sldId id="412" r:id="rId26"/>
    <p:sldId id="367" r:id="rId27"/>
    <p:sldId id="380" r:id="rId28"/>
    <p:sldId id="379" r:id="rId29"/>
    <p:sldId id="378" r:id="rId30"/>
    <p:sldId id="366" r:id="rId31"/>
    <p:sldId id="376" r:id="rId32"/>
    <p:sldId id="370" r:id="rId33"/>
    <p:sldId id="392" r:id="rId34"/>
    <p:sldId id="371" r:id="rId35"/>
    <p:sldId id="375" r:id="rId36"/>
    <p:sldId id="373" r:id="rId37"/>
    <p:sldId id="372" r:id="rId38"/>
    <p:sldId id="381" r:id="rId39"/>
    <p:sldId id="382" r:id="rId40"/>
    <p:sldId id="388" r:id="rId41"/>
    <p:sldId id="389" r:id="rId42"/>
    <p:sldId id="390" r:id="rId43"/>
    <p:sldId id="383" r:id="rId44"/>
    <p:sldId id="384" r:id="rId45"/>
    <p:sldId id="385" r:id="rId46"/>
    <p:sldId id="397" r:id="rId47"/>
    <p:sldId id="403" r:id="rId48"/>
    <p:sldId id="398" r:id="rId49"/>
    <p:sldId id="399" r:id="rId50"/>
    <p:sldId id="401" r:id="rId51"/>
    <p:sldId id="400" r:id="rId52"/>
    <p:sldId id="391" r:id="rId53"/>
    <p:sldId id="909" r:id="rId5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33A4E4EA-F28E-7444-9079-2A60F7A36076}">
          <p14:sldIdLst>
            <p14:sldId id="283"/>
            <p14:sldId id="374"/>
            <p14:sldId id="387"/>
            <p14:sldId id="377"/>
            <p14:sldId id="414"/>
            <p14:sldId id="368"/>
            <p14:sldId id="307"/>
            <p14:sldId id="346"/>
            <p14:sldId id="2184"/>
            <p14:sldId id="2183"/>
            <p14:sldId id="357"/>
            <p14:sldId id="358"/>
            <p14:sldId id="359"/>
            <p14:sldId id="360"/>
            <p14:sldId id="386"/>
            <p14:sldId id="415"/>
            <p14:sldId id="361"/>
            <p14:sldId id="363"/>
            <p14:sldId id="364"/>
            <p14:sldId id="365"/>
            <p14:sldId id="362"/>
            <p14:sldId id="369"/>
            <p14:sldId id="412"/>
            <p14:sldId id="367"/>
            <p14:sldId id="380"/>
            <p14:sldId id="379"/>
            <p14:sldId id="378"/>
            <p14:sldId id="366"/>
            <p14:sldId id="376"/>
            <p14:sldId id="370"/>
            <p14:sldId id="392"/>
            <p14:sldId id="371"/>
            <p14:sldId id="375"/>
            <p14:sldId id="373"/>
            <p14:sldId id="372"/>
            <p14:sldId id="381"/>
            <p14:sldId id="382"/>
            <p14:sldId id="388"/>
            <p14:sldId id="389"/>
            <p14:sldId id="390"/>
            <p14:sldId id="383"/>
            <p14:sldId id="384"/>
            <p14:sldId id="385"/>
            <p14:sldId id="397"/>
            <p14:sldId id="403"/>
            <p14:sldId id="398"/>
            <p14:sldId id="399"/>
            <p14:sldId id="401"/>
            <p14:sldId id="400"/>
            <p14:sldId id="391"/>
            <p14:sldId id="90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FBFD"/>
    <a:srgbClr val="FF0000"/>
    <a:srgbClr val="FFFFCC"/>
    <a:srgbClr val="696B75"/>
    <a:srgbClr val="E30613"/>
    <a:srgbClr val="C91530"/>
    <a:srgbClr val="DFDFDF"/>
    <a:srgbClr val="6715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3718" autoAdjust="0"/>
  </p:normalViewPr>
  <p:slideViewPr>
    <p:cSldViewPr snapToGrid="0">
      <p:cViewPr varScale="1">
        <p:scale>
          <a:sx n="76" d="100"/>
          <a:sy n="76" d="100"/>
        </p:scale>
        <p:origin x="43" y="27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C98CD8-AAF9-740C-1D4B-A599FC80C088}"/>
              </a:ext>
            </a:extLst>
          </p:cNvPr>
          <p:cNvSpPr>
            <a:spLocks noGrp="1"/>
          </p:cNvSpPr>
          <p:nvPr>
            <p:ph type="hdr" sz="quarter"/>
          </p:nvPr>
        </p:nvSpPr>
        <p:spPr>
          <a:xfrm>
            <a:off x="1" y="0"/>
            <a:ext cx="3169920" cy="48172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37E6AE2-3086-A779-E624-CB7DCAE9CFD4}"/>
              </a:ext>
            </a:extLst>
          </p:cNvPr>
          <p:cNvSpPr>
            <a:spLocks noGrp="1"/>
          </p:cNvSpPr>
          <p:nvPr>
            <p:ph type="ftr" sz="quarter" idx="2"/>
          </p:nvPr>
        </p:nvSpPr>
        <p:spPr>
          <a:xfrm>
            <a:off x="1" y="9119475"/>
            <a:ext cx="3169920" cy="481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974290-8CFA-6185-414D-58E0B13F5B9B}"/>
              </a:ext>
            </a:extLst>
          </p:cNvPr>
          <p:cNvSpPr>
            <a:spLocks noGrp="1"/>
          </p:cNvSpPr>
          <p:nvPr>
            <p:ph type="sldNum" sz="quarter" idx="3"/>
          </p:nvPr>
        </p:nvSpPr>
        <p:spPr>
          <a:xfrm>
            <a:off x="4143588" y="9119475"/>
            <a:ext cx="3169920" cy="481726"/>
          </a:xfrm>
          <a:prstGeom prst="rect">
            <a:avLst/>
          </a:prstGeom>
        </p:spPr>
        <p:txBody>
          <a:bodyPr vert="horz" lIns="91440" tIns="45720" rIns="91440" bIns="45720" rtlCol="0" anchor="b"/>
          <a:lstStyle>
            <a:lvl1pPr algn="r">
              <a:defRPr sz="1200"/>
            </a:lvl1pPr>
          </a:lstStyle>
          <a:p>
            <a:fld id="{0D7EFBE2-6C6B-7E4A-8C4E-FE2ABFAD572D}" type="slidenum">
              <a:rPr lang="en-US" smtClean="0"/>
              <a:t>‹#›</a:t>
            </a:fld>
            <a:endParaRPr lang="en-US"/>
          </a:p>
        </p:txBody>
      </p:sp>
    </p:spTree>
    <p:extLst>
      <p:ext uri="{BB962C8B-B14F-4D97-AF65-F5344CB8AC3E}">
        <p14:creationId xmlns:p14="http://schemas.microsoft.com/office/powerpoint/2010/main" val="41603876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172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1440" tIns="45720" rIns="91440" bIns="45720" rtlCol="0"/>
          <a:lstStyle>
            <a:lvl1pPr algn="r">
              <a:defRPr sz="1200"/>
            </a:lvl1pPr>
          </a:lstStyle>
          <a:p>
            <a:fld id="{430A8B5E-CA80-410E-94CA-BC1BA7D8770F}" type="datetimeFigureOut">
              <a:rPr lang="en-US" smtClean="0"/>
              <a:t>1/3/2025</a:t>
            </a:fld>
            <a:endParaRPr lang="en-US"/>
          </a:p>
        </p:txBody>
      </p:sp>
      <p:sp>
        <p:nvSpPr>
          <p:cNvPr id="4" name="Slide Image Placeholder 3"/>
          <p:cNvSpPr>
            <a:spLocks noGrp="1" noRot="1" noChangeAspect="1"/>
          </p:cNvSpPr>
          <p:nvPr>
            <p:ph type="sldImg" idx="2"/>
          </p:nvPr>
        </p:nvSpPr>
        <p:spPr>
          <a:xfrm>
            <a:off x="776288" y="1198563"/>
            <a:ext cx="5762625" cy="3241675"/>
          </a:xfrm>
          <a:prstGeom prst="rect">
            <a:avLst/>
          </a:prstGeom>
          <a:noFill/>
          <a:ln w="12700">
            <a:solidFill>
              <a:prstClr val="black"/>
            </a:solidFill>
          </a:ln>
        </p:spPr>
        <p:txBody>
          <a:bodyPr vert="horz" lIns="91440" tIns="45720" rIns="91440" bIns="45720" rtlCol="0" anchor="ctr"/>
          <a:lstStyle/>
          <a:p>
            <a:r>
              <a:rPr lang="en-US" err="1"/>
              <a:t>ar</a:t>
            </a:r>
            <a:endParaRPr lang="en-US"/>
          </a:p>
        </p:txBody>
      </p:sp>
      <p:sp>
        <p:nvSpPr>
          <p:cNvPr id="5" name="Notes Placeholder 4"/>
          <p:cNvSpPr>
            <a:spLocks noGrp="1"/>
          </p:cNvSpPr>
          <p:nvPr>
            <p:ph type="body" sz="quarter" idx="3"/>
          </p:nvPr>
        </p:nvSpPr>
        <p:spPr>
          <a:xfrm>
            <a:off x="731520" y="4620579"/>
            <a:ext cx="5852160" cy="378047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5"/>
            <a:ext cx="3169920" cy="4817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1440" tIns="45720" rIns="91440" bIns="45720" rtlCol="0" anchor="b"/>
          <a:lstStyle>
            <a:lvl1pPr algn="r">
              <a:defRPr sz="1200"/>
            </a:lvl1pPr>
          </a:lstStyle>
          <a:p>
            <a:fld id="{593601B2-5314-496D-85F7-6CFBA8281B32}" type="slidenum">
              <a:rPr lang="en-US" smtClean="0"/>
              <a:t>‹#›</a:t>
            </a:fld>
            <a:endParaRPr lang="en-US"/>
          </a:p>
        </p:txBody>
      </p:sp>
    </p:spTree>
    <p:extLst>
      <p:ext uri="{BB962C8B-B14F-4D97-AF65-F5344CB8AC3E}">
        <p14:creationId xmlns:p14="http://schemas.microsoft.com/office/powerpoint/2010/main" val="3253568944"/>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Wingdings" panose="05000000000000000000" pitchFamily="2" charset="2"/>
              <a:buChar char="ü"/>
            </a:pPr>
            <a:r>
              <a:rPr lang="en-US" sz="800" dirty="0">
                <a:latin typeface="Arial" panose="020B0604020202020204" pitchFamily="34" charset="0"/>
                <a:cs typeface="Arial" panose="020B0604020202020204" pitchFamily="34" charset="0"/>
              </a:rPr>
              <a:t>Aesthetics (aspirating pipework might be run in floor voids, with capillary tubes sampling air from the space below via a small hole drilled in the ceiling);</a:t>
            </a:r>
          </a:p>
          <a:p>
            <a:pPr marL="285750" indent="-285750" algn="just">
              <a:buFont typeface="Wingdings" panose="05000000000000000000" pitchFamily="2" charset="2"/>
              <a:buChar char="ü"/>
            </a:pPr>
            <a:r>
              <a:rPr lang="en-US" sz="800" dirty="0">
                <a:latin typeface="Arial" panose="020B0604020202020204" pitchFamily="34" charset="0"/>
                <a:cs typeface="Arial" panose="020B0604020202020204" pitchFamily="34" charset="0"/>
              </a:rPr>
              <a:t>Height of the space (the cumulative sampling provided by aspirating smoke detection systems, coupled with the possibility of running pipework vertically on the walls and storage racks, can provide enhanced protection compared with point smoke detectors mounted at ceiling level);</a:t>
            </a:r>
          </a:p>
          <a:p>
            <a:pPr marL="285750" indent="-285750" algn="just">
              <a:buFont typeface="Wingdings" panose="05000000000000000000" pitchFamily="2" charset="2"/>
              <a:buChar char="ü"/>
            </a:pPr>
            <a:r>
              <a:rPr lang="en-US" sz="800" dirty="0">
                <a:latin typeface="Arial" panose="020B0604020202020204" pitchFamily="34" charset="0"/>
                <a:cs typeface="Arial" panose="020B0604020202020204" pitchFamily="34" charset="0"/>
              </a:rPr>
              <a:t>Temperature of the space (e.g. in cold stores, the detector can be located outside the space, so that it is not directly exposed to low temperatures);</a:t>
            </a:r>
          </a:p>
          <a:p>
            <a:pPr marL="285750" indent="-285750" algn="just">
              <a:buFont typeface="Wingdings" panose="05000000000000000000" pitchFamily="2" charset="2"/>
              <a:buChar char="ü"/>
            </a:pPr>
            <a:r>
              <a:rPr lang="en-US" sz="800" dirty="0">
                <a:latin typeface="Arial" panose="020B0604020202020204" pitchFamily="34" charset="0"/>
                <a:cs typeface="Arial" panose="020B0604020202020204" pitchFamily="34" charset="0"/>
              </a:rPr>
              <a:t>Difficult maintenance access (in areas where access for maintenance will be restricted or even impossible after installation, the detector can be located outside the restricted space).</a:t>
            </a:r>
          </a:p>
        </p:txBody>
      </p:sp>
      <p:sp>
        <p:nvSpPr>
          <p:cNvPr id="4" name="Slide Number Placeholder 3"/>
          <p:cNvSpPr>
            <a:spLocks noGrp="1"/>
          </p:cNvSpPr>
          <p:nvPr>
            <p:ph type="sldNum" sz="quarter" idx="5"/>
          </p:nvPr>
        </p:nvSpPr>
        <p:spPr/>
        <p:txBody>
          <a:bodyPr/>
          <a:lstStyle/>
          <a:p>
            <a:fld id="{593601B2-5314-496D-85F7-6CFBA8281B32}" type="slidenum">
              <a:rPr lang="en-US" smtClean="0"/>
              <a:t>3</a:t>
            </a:fld>
            <a:endParaRPr lang="en-US"/>
          </a:p>
        </p:txBody>
      </p:sp>
    </p:spTree>
    <p:extLst>
      <p:ext uri="{BB962C8B-B14F-4D97-AF65-F5344CB8AC3E}">
        <p14:creationId xmlns:p14="http://schemas.microsoft.com/office/powerpoint/2010/main" val="1038782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Aisle-side sampling is likely to provide more reliable and faster detection as it closer to the likely ignition source (</a:t>
            </a:r>
            <a:r>
              <a:rPr lang="en-US" err="1">
                <a:latin typeface="Arial" panose="020B0604020202020204" pitchFamily="34" charset="0"/>
                <a:cs typeface="Arial" panose="020B0604020202020204" pitchFamily="34" charset="0"/>
              </a:rPr>
              <a:t>eg</a:t>
            </a:r>
            <a:r>
              <a:rPr lang="en-US">
                <a:latin typeface="Arial" panose="020B0604020202020204" pitchFamily="34" charset="0"/>
                <a:cs typeface="Arial" panose="020B0604020202020204" pitchFamily="34" charset="0"/>
              </a:rPr>
              <a:t> vehicles in the aisles) compared to detection in the central ‘chimney’ (if present in the space between back-to-back shelving). However, while aisle-side sampling may be easier to install and test, it is more exposed to risk of mechanical damage. The decision needs to be on a case by case basis in the knowledge of the rack design, the fire risk of the materials stored and the operational activities. </a:t>
            </a:r>
          </a:p>
        </p:txBody>
      </p:sp>
      <p:sp>
        <p:nvSpPr>
          <p:cNvPr id="4" name="Slide Number Placeholder 3"/>
          <p:cNvSpPr>
            <a:spLocks noGrp="1"/>
          </p:cNvSpPr>
          <p:nvPr>
            <p:ph type="sldNum" sz="quarter" idx="5"/>
          </p:nvPr>
        </p:nvSpPr>
        <p:spPr/>
        <p:txBody>
          <a:bodyPr/>
          <a:lstStyle/>
          <a:p>
            <a:fld id="{593601B2-5314-496D-85F7-6CFBA8281B32}" type="slidenum">
              <a:rPr lang="en-US" smtClean="0"/>
              <a:t>48</a:t>
            </a:fld>
            <a:endParaRPr lang="en-US"/>
          </a:p>
        </p:txBody>
      </p:sp>
    </p:spTree>
    <p:extLst>
      <p:ext uri="{BB962C8B-B14F-4D97-AF65-F5344CB8AC3E}">
        <p14:creationId xmlns:p14="http://schemas.microsoft.com/office/powerpoint/2010/main" val="143521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r>
              <a:rPr lang="en-US" sz="800" dirty="0">
                <a:latin typeface="Arial" panose="020B0604020202020204" pitchFamily="34" charset="0"/>
                <a:cs typeface="Arial" panose="020B0604020202020204" pitchFamily="34" charset="0"/>
              </a:rPr>
              <a:t>The sampling pipe network, which collects air through sampling holes and transports it from the protected space to the detector, where it’s tested for the presence of smoke particulate</a:t>
            </a:r>
          </a:p>
          <a:p>
            <a:pPr marL="0" indent="0" algn="just">
              <a:buFont typeface="Arial" panose="020B0604020202020204" pitchFamily="34" charset="0"/>
              <a:buNone/>
            </a:pPr>
            <a:r>
              <a:rPr lang="en-US" sz="800" dirty="0">
                <a:latin typeface="Arial" panose="020B0604020202020204" pitchFamily="34" charset="0"/>
                <a:cs typeface="Arial" panose="020B0604020202020204" pitchFamily="34" charset="0"/>
              </a:rPr>
              <a:t>An aspirating smoke detector constituted of:</a:t>
            </a:r>
          </a:p>
          <a:p>
            <a:pPr marL="1028700" lvl="1" indent="-342900" algn="just">
              <a:buFont typeface="+mj-lt"/>
              <a:buAutoNum type="arabicPeriod"/>
            </a:pPr>
            <a:r>
              <a:rPr lang="en-US" sz="800" dirty="0">
                <a:latin typeface="Arial" panose="020B0604020202020204" pitchFamily="34" charset="0"/>
                <a:cs typeface="Arial" panose="020B0604020202020204" pitchFamily="34" charset="0"/>
              </a:rPr>
              <a:t>A sensing chamber with a high sensitivity sensor to detect smoke particles suspended in air</a:t>
            </a:r>
          </a:p>
          <a:p>
            <a:pPr marL="1028700" lvl="1" indent="-342900" algn="just">
              <a:buFont typeface="+mj-lt"/>
              <a:buAutoNum type="arabicPeriod"/>
            </a:pPr>
            <a:r>
              <a:rPr lang="en-US" sz="800" dirty="0">
                <a:latin typeface="Arial" panose="020B0604020202020204" pitchFamily="34" charset="0"/>
                <a:cs typeface="Arial" panose="020B0604020202020204" pitchFamily="34" charset="0"/>
              </a:rPr>
              <a:t>An aspirator or fan to draw air from the protected area to the sensing chamber</a:t>
            </a:r>
          </a:p>
          <a:p>
            <a:pPr marL="1028700" lvl="1" indent="-342900" algn="just">
              <a:buFont typeface="+mj-lt"/>
              <a:buAutoNum type="arabicPeriod"/>
            </a:pPr>
            <a:r>
              <a:rPr lang="en-US" sz="800" dirty="0">
                <a:latin typeface="Arial" panose="020B0604020202020204" pitchFamily="34" charset="0"/>
                <a:cs typeface="Arial" panose="020B0604020202020204" pitchFamily="34" charset="0"/>
              </a:rPr>
              <a:t>An optional filter to remove all large particles that may damage the sensor within the sensing chamber</a:t>
            </a:r>
          </a:p>
          <a:p>
            <a:pPr marL="0" indent="0" algn="just">
              <a:buFont typeface="Arial" panose="020B0604020202020204" pitchFamily="34" charset="0"/>
              <a:buNone/>
            </a:pPr>
            <a:r>
              <a:rPr lang="en-US" sz="800" dirty="0">
                <a:latin typeface="Arial" panose="020B0604020202020204" pitchFamily="34" charset="0"/>
                <a:cs typeface="Arial" panose="020B0604020202020204" pitchFamily="34" charset="0"/>
              </a:rPr>
              <a:t>The exhaust pipe to expel the sampled air from the detector.</a:t>
            </a:r>
          </a:p>
        </p:txBody>
      </p:sp>
      <p:sp>
        <p:nvSpPr>
          <p:cNvPr id="4" name="Slide Number Placeholder 3"/>
          <p:cNvSpPr>
            <a:spLocks noGrp="1"/>
          </p:cNvSpPr>
          <p:nvPr>
            <p:ph type="sldNum" sz="quarter" idx="5"/>
          </p:nvPr>
        </p:nvSpPr>
        <p:spPr/>
        <p:txBody>
          <a:bodyPr/>
          <a:lstStyle/>
          <a:p>
            <a:fld id="{593601B2-5314-496D-85F7-6CFBA8281B32}" type="slidenum">
              <a:rPr lang="en-US" smtClean="0"/>
              <a:t>4</a:t>
            </a:fld>
            <a:endParaRPr lang="en-US"/>
          </a:p>
        </p:txBody>
      </p:sp>
    </p:spTree>
    <p:extLst>
      <p:ext uri="{BB962C8B-B14F-4D97-AF65-F5344CB8AC3E}">
        <p14:creationId xmlns:p14="http://schemas.microsoft.com/office/powerpoint/2010/main" val="1847602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601B2-5314-496D-85F7-6CFBA8281B32}" type="slidenum">
              <a:rPr lang="en-US" smtClean="0"/>
              <a:t>5</a:t>
            </a:fld>
            <a:endParaRPr lang="en-US"/>
          </a:p>
        </p:txBody>
      </p:sp>
    </p:spTree>
    <p:extLst>
      <p:ext uri="{BB962C8B-B14F-4D97-AF65-F5344CB8AC3E}">
        <p14:creationId xmlns:p14="http://schemas.microsoft.com/office/powerpoint/2010/main" val="1628849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4675" y="765175"/>
            <a:ext cx="6799263" cy="3824288"/>
          </a:xfrm>
        </p:spPr>
      </p:sp>
      <p:sp>
        <p:nvSpPr>
          <p:cNvPr id="3" name="Notes Placeholder 2"/>
          <p:cNvSpPr>
            <a:spLocks noGrp="1"/>
          </p:cNvSpPr>
          <p:nvPr>
            <p:ph type="body" idx="1"/>
          </p:nvPr>
        </p:nvSpPr>
        <p:spPr/>
        <p:txBody>
          <a:bodyPr/>
          <a:lstStyle/>
          <a:p>
            <a:r>
              <a:rPr lang="en-US" dirty="0"/>
              <a:t>EN 54 Standard</a:t>
            </a:r>
          </a:p>
          <a:p>
            <a:r>
              <a:rPr lang="en-US" dirty="0"/>
              <a:t>The EN 54 Fire detection and fire alarm systems is a mandatory standard that specifies requirements and laboratory test for every component of fire detection and fire alarm system and it allows the free movement of construction products between countries of the European Union market.</a:t>
            </a:r>
          </a:p>
          <a:p>
            <a:r>
              <a:rPr lang="en-US" dirty="0"/>
              <a:t>It was developed and approved by European Committee for Standardization (CEN, French: </a:t>
            </a:r>
            <a:r>
              <a:rPr lang="en-US" dirty="0" err="1"/>
              <a:t>Comité</a:t>
            </a:r>
            <a:r>
              <a:rPr lang="en-US" dirty="0"/>
              <a:t> </a:t>
            </a:r>
            <a:r>
              <a:rPr lang="en-US" dirty="0" err="1"/>
              <a:t>Européen</a:t>
            </a:r>
            <a:r>
              <a:rPr lang="en-US" dirty="0"/>
              <a:t> de </a:t>
            </a:r>
            <a:r>
              <a:rPr lang="en-US" dirty="0" err="1"/>
              <a:t>Normalisation</a:t>
            </a:r>
            <a:r>
              <a:rPr lang="en-US" dirty="0"/>
              <a:t>).</a:t>
            </a:r>
          </a:p>
          <a:p>
            <a:r>
              <a:rPr lang="en-US" dirty="0"/>
              <a:t>This standard is widely recognized around the world for several countries outside of European Union. It is recognized in Middle East, Latin American countries, Brazil, African and Asian countries and several islands in the Pacific Ocean.</a:t>
            </a:r>
            <a:endParaRPr lang="en-US" baseline="0" dirty="0"/>
          </a:p>
        </p:txBody>
      </p:sp>
      <p:sp>
        <p:nvSpPr>
          <p:cNvPr id="4" name="Slide Number Placeholder 3"/>
          <p:cNvSpPr>
            <a:spLocks noGrp="1"/>
          </p:cNvSpPr>
          <p:nvPr>
            <p:ph type="sldNum" sz="quarter" idx="10"/>
          </p:nvPr>
        </p:nvSpPr>
        <p:spPr/>
        <p:txBody>
          <a:bodyPr/>
          <a:lstStyle/>
          <a:p>
            <a:fld id="{E6C6C3C8-7327-4756-AE7D-3BBF1D6DF627}" type="slidenum">
              <a:rPr lang="en-CA" smtClean="0"/>
              <a:pPr/>
              <a:t>9</a:t>
            </a:fld>
            <a:endParaRPr lang="en-CA" dirty="0"/>
          </a:p>
        </p:txBody>
      </p:sp>
    </p:spTree>
    <p:extLst>
      <p:ext uri="{BB962C8B-B14F-4D97-AF65-F5344CB8AC3E}">
        <p14:creationId xmlns:p14="http://schemas.microsoft.com/office/powerpoint/2010/main" val="3363716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4675" y="765175"/>
            <a:ext cx="6799263" cy="3824288"/>
          </a:xfrm>
        </p:spPr>
      </p:sp>
      <p:sp>
        <p:nvSpPr>
          <p:cNvPr id="3" name="Notes Placeholder 2"/>
          <p:cNvSpPr>
            <a:spLocks noGrp="1"/>
          </p:cNvSpPr>
          <p:nvPr>
            <p:ph type="body" idx="1"/>
          </p:nvPr>
        </p:nvSpPr>
        <p:spPr/>
        <p:txBody>
          <a:bodyPr/>
          <a:lstStyle/>
          <a:p>
            <a:r>
              <a:rPr lang="en-US" dirty="0"/>
              <a:t>NFPA101 is</a:t>
            </a:r>
            <a:r>
              <a:rPr lang="en-US" baseline="0" dirty="0"/>
              <a:t> the application guide, with vertical ready solutions, for example data </a:t>
            </a:r>
            <a:r>
              <a:rPr lang="en-US" baseline="0" dirty="0" err="1"/>
              <a:t>centres</a:t>
            </a:r>
            <a:r>
              <a:rPr lang="en-US" baseline="0" dirty="0"/>
              <a:t>, hotels, factories…</a:t>
            </a:r>
            <a:r>
              <a:rPr lang="en-US" baseline="0" dirty="0" err="1"/>
              <a:t>etc</a:t>
            </a:r>
            <a:r>
              <a:rPr lang="en-US" baseline="0" dirty="0"/>
              <a:t> to combine all the required codes, from fire detection(NFPA72), sprinkler design(NFPA13) …etc.</a:t>
            </a:r>
          </a:p>
          <a:p>
            <a:r>
              <a:rPr lang="en-US" baseline="0" dirty="0"/>
              <a:t>This will be complimented with UL Listing and FM Listing which provides product performance, to match to NFPA72 requirements.</a:t>
            </a:r>
          </a:p>
          <a:p>
            <a:r>
              <a:rPr lang="en-US" baseline="0" dirty="0"/>
              <a:t>These are important milestone considerations, for insurance companies on building coverage.</a:t>
            </a:r>
          </a:p>
        </p:txBody>
      </p:sp>
      <p:sp>
        <p:nvSpPr>
          <p:cNvPr id="4" name="Slide Number Placeholder 3"/>
          <p:cNvSpPr>
            <a:spLocks noGrp="1"/>
          </p:cNvSpPr>
          <p:nvPr>
            <p:ph type="sldNum" sz="quarter" idx="10"/>
          </p:nvPr>
        </p:nvSpPr>
        <p:spPr/>
        <p:txBody>
          <a:bodyPr/>
          <a:lstStyle/>
          <a:p>
            <a:fld id="{E6C6C3C8-7327-4756-AE7D-3BBF1D6DF627}" type="slidenum">
              <a:rPr lang="en-CA" smtClean="0"/>
              <a:pPr/>
              <a:t>10</a:t>
            </a:fld>
            <a:endParaRPr lang="en-CA" dirty="0"/>
          </a:p>
        </p:txBody>
      </p:sp>
    </p:spTree>
    <p:extLst>
      <p:ext uri="{BB962C8B-B14F-4D97-AF65-F5344CB8AC3E}">
        <p14:creationId xmlns:p14="http://schemas.microsoft.com/office/powerpoint/2010/main" val="3863269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Smoke detection devices have an individual coverage of 7.5m radius. However, these radii must overlap to ensure there are no ‘blind spots’. Therefore the individual coverage can be represented by a square measuring 10.6 x 10.6m giving an actual area coverage of 112m² per device.</a:t>
            </a:r>
          </a:p>
        </p:txBody>
      </p:sp>
      <p:sp>
        <p:nvSpPr>
          <p:cNvPr id="4" name="Slide Number Placeholder 3"/>
          <p:cNvSpPr>
            <a:spLocks noGrp="1"/>
          </p:cNvSpPr>
          <p:nvPr>
            <p:ph type="sldNum" sz="quarter" idx="5"/>
          </p:nvPr>
        </p:nvSpPr>
        <p:spPr/>
        <p:txBody>
          <a:bodyPr/>
          <a:lstStyle/>
          <a:p>
            <a:fld id="{593601B2-5314-496D-85F7-6CFBA8281B32}" type="slidenum">
              <a:rPr lang="en-US" smtClean="0"/>
              <a:t>15</a:t>
            </a:fld>
            <a:endParaRPr lang="en-US"/>
          </a:p>
        </p:txBody>
      </p:sp>
    </p:spTree>
    <p:extLst>
      <p:ext uri="{BB962C8B-B14F-4D97-AF65-F5344CB8AC3E}">
        <p14:creationId xmlns:p14="http://schemas.microsoft.com/office/powerpoint/2010/main" val="4220811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601B2-5314-496D-85F7-6CFBA8281B32}" type="slidenum">
              <a:rPr lang="en-US" smtClean="0"/>
              <a:t>16</a:t>
            </a:fld>
            <a:endParaRPr lang="en-US"/>
          </a:p>
        </p:txBody>
      </p:sp>
    </p:spTree>
    <p:extLst>
      <p:ext uri="{BB962C8B-B14F-4D97-AF65-F5344CB8AC3E}">
        <p14:creationId xmlns:p14="http://schemas.microsoft.com/office/powerpoint/2010/main" val="1474902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a:latin typeface="Arial" panose="020B0604020202020204" pitchFamily="34" charset="0"/>
                <a:cs typeface="Arial" panose="020B0604020202020204" pitchFamily="34" charset="0"/>
              </a:rPr>
              <a:t>In public buildings, tall spaces with glazed roofing designs allow for natural lighting and provide an appealing connection to the outdoors. However, the solar radiation that enters through large expanses of glass can often generate thermal gradients within the space, resulting in a hot gas layer near the ceiling/roof. This can vary from day-to-day, depending on thermal load and operations of the buildings’ HVAC or natural ventilation systems. Smoke may not be buoyant or hot enough to penetrate the ceiling layer in such stratified hot layer environments, rendering spot smoke detection ineffective, if placed at or near the ceiling. Aspirating smoke detection systems, however, can be designed to avoid the issues posed for  ceiling-mounted spot smoke detectors due to a solar induced hot layer. </a:t>
            </a:r>
          </a:p>
        </p:txBody>
      </p:sp>
      <p:sp>
        <p:nvSpPr>
          <p:cNvPr id="4" name="Slide Number Placeholder 3"/>
          <p:cNvSpPr>
            <a:spLocks noGrp="1"/>
          </p:cNvSpPr>
          <p:nvPr>
            <p:ph type="sldNum" sz="quarter" idx="5"/>
          </p:nvPr>
        </p:nvSpPr>
        <p:spPr/>
        <p:txBody>
          <a:bodyPr/>
          <a:lstStyle/>
          <a:p>
            <a:fld id="{593601B2-5314-496D-85F7-6CFBA8281B32}" type="slidenum">
              <a:rPr lang="en-US" smtClean="0"/>
              <a:t>44</a:t>
            </a:fld>
            <a:endParaRPr lang="en-US"/>
          </a:p>
        </p:txBody>
      </p:sp>
    </p:spTree>
    <p:extLst>
      <p:ext uri="{BB962C8B-B14F-4D97-AF65-F5344CB8AC3E}">
        <p14:creationId xmlns:p14="http://schemas.microsoft.com/office/powerpoint/2010/main" val="270492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Thus racks where rack heights exceed ~10.5m are likely to require two levels of detection and racks over ~21m are likely to have three or more levels of sampling.</a:t>
            </a:r>
          </a:p>
        </p:txBody>
      </p:sp>
      <p:sp>
        <p:nvSpPr>
          <p:cNvPr id="4" name="Slide Number Placeholder 3"/>
          <p:cNvSpPr>
            <a:spLocks noGrp="1"/>
          </p:cNvSpPr>
          <p:nvPr>
            <p:ph type="sldNum" sz="quarter" idx="5"/>
          </p:nvPr>
        </p:nvSpPr>
        <p:spPr/>
        <p:txBody>
          <a:bodyPr/>
          <a:lstStyle/>
          <a:p>
            <a:fld id="{593601B2-5314-496D-85F7-6CFBA8281B32}" type="slidenum">
              <a:rPr lang="en-US" smtClean="0"/>
              <a:t>47</a:t>
            </a:fld>
            <a:endParaRPr lang="en-US"/>
          </a:p>
        </p:txBody>
      </p:sp>
    </p:spTree>
    <p:extLst>
      <p:ext uri="{BB962C8B-B14F-4D97-AF65-F5344CB8AC3E}">
        <p14:creationId xmlns:p14="http://schemas.microsoft.com/office/powerpoint/2010/main" val="4215058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EA13-9A3B-98A7-F72C-82070154FBE4}"/>
              </a:ext>
            </a:extLst>
          </p:cNvPr>
          <p:cNvSpPr>
            <a:spLocks noGrp="1"/>
          </p:cNvSpPr>
          <p:nvPr>
            <p:ph type="title"/>
          </p:nvPr>
        </p:nvSpPr>
        <p:spPr>
          <a:xfrm>
            <a:off x="695325" y="365126"/>
            <a:ext cx="10515600" cy="350492"/>
          </a:xfrm>
        </p:spPr>
        <p:txBody>
          <a:bodyPr>
            <a:normAutofit/>
          </a:bodyPr>
          <a:lstStyle>
            <a:lvl1pPr>
              <a:defRPr sz="2800">
                <a:solidFill>
                  <a:schemeClr val="accent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BCD2EFD1-96B2-CA41-4422-B297217FA273}"/>
              </a:ext>
            </a:extLst>
          </p:cNvPr>
          <p:cNvSpPr>
            <a:spLocks noGrp="1"/>
          </p:cNvSpPr>
          <p:nvPr>
            <p:ph type="sldNum" sz="quarter" idx="10"/>
          </p:nvPr>
        </p:nvSpPr>
        <p:spPr/>
        <p:txBody>
          <a:bodyPr/>
          <a:lstStyle/>
          <a:p>
            <a:r>
              <a:rPr lang="en-US"/>
              <a:t>Slide </a:t>
            </a:r>
            <a:fld id="{903EA7B1-77EC-A440-B5B8-158D64F1397F}" type="slidenum">
              <a:rPr lang="en-US" smtClean="0"/>
              <a:pPr/>
              <a:t>‹#›</a:t>
            </a:fld>
            <a:endParaRPr lang="en-US" dirty="0"/>
          </a:p>
        </p:txBody>
      </p:sp>
    </p:spTree>
    <p:extLst>
      <p:ext uri="{BB962C8B-B14F-4D97-AF65-F5344CB8AC3E}">
        <p14:creationId xmlns:p14="http://schemas.microsoft.com/office/powerpoint/2010/main" val="60066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0F2D-EBF2-0B84-550C-E18350BE18F7}"/>
              </a:ext>
            </a:extLst>
          </p:cNvPr>
          <p:cNvSpPr>
            <a:spLocks noGrp="1"/>
          </p:cNvSpPr>
          <p:nvPr>
            <p:ph type="title"/>
          </p:nvPr>
        </p:nvSpPr>
        <p:spPr>
          <a:xfrm>
            <a:off x="724248" y="182062"/>
            <a:ext cx="10515600" cy="676496"/>
          </a:xfrm>
        </p:spPr>
        <p:txBody>
          <a:bodyPr>
            <a:normAutofit/>
          </a:bodyPr>
          <a:lstStyle>
            <a:lvl1pPr>
              <a:defRPr sz="2800">
                <a:solidFill>
                  <a:schemeClr val="accent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C0880F81-DADB-7587-F4B1-7C721D84A5CD}"/>
              </a:ext>
            </a:extLst>
          </p:cNvPr>
          <p:cNvSpPr>
            <a:spLocks noGrp="1"/>
          </p:cNvSpPr>
          <p:nvPr>
            <p:ph type="sldNum" sz="quarter" idx="10"/>
          </p:nvPr>
        </p:nvSpPr>
        <p:spPr/>
        <p:txBody>
          <a:bodyPr/>
          <a:lstStyle/>
          <a:p>
            <a:r>
              <a:rPr lang="en-US"/>
              <a:t>Slide </a:t>
            </a:r>
            <a:fld id="{903EA7B1-77EC-A440-B5B8-158D64F1397F}" type="slidenum">
              <a:rPr lang="en-US" smtClean="0"/>
              <a:pPr/>
              <a:t>‹#›</a:t>
            </a:fld>
            <a:endParaRPr lang="en-US" dirty="0"/>
          </a:p>
        </p:txBody>
      </p:sp>
      <p:grpSp>
        <p:nvGrpSpPr>
          <p:cNvPr id="4" name="Group 3">
            <a:extLst>
              <a:ext uri="{FF2B5EF4-FFF2-40B4-BE49-F238E27FC236}">
                <a16:creationId xmlns:a16="http://schemas.microsoft.com/office/drawing/2014/main" id="{4E5C57B6-F8EC-CA9E-2A04-462146D7257B}"/>
              </a:ext>
            </a:extLst>
          </p:cNvPr>
          <p:cNvGrpSpPr/>
          <p:nvPr userDrawn="1"/>
        </p:nvGrpSpPr>
        <p:grpSpPr>
          <a:xfrm>
            <a:off x="724248" y="0"/>
            <a:ext cx="8444804" cy="6878684"/>
            <a:chOff x="724248" y="0"/>
            <a:chExt cx="8444804" cy="6878684"/>
          </a:xfrm>
          <a:solidFill>
            <a:srgbClr val="E30613"/>
          </a:solidFill>
        </p:grpSpPr>
        <p:sp>
          <p:nvSpPr>
            <p:cNvPr id="5" name="Rectangle 4">
              <a:extLst>
                <a:ext uri="{FF2B5EF4-FFF2-40B4-BE49-F238E27FC236}">
                  <a16:creationId xmlns:a16="http://schemas.microsoft.com/office/drawing/2014/main" id="{17AB4C68-8DEC-11A1-260D-738815416013}"/>
                </a:ext>
              </a:extLst>
            </p:cNvPr>
            <p:cNvSpPr/>
            <p:nvPr userDrawn="1"/>
          </p:nvSpPr>
          <p:spPr>
            <a:xfrm>
              <a:off x="8943584" y="0"/>
              <a:ext cx="225468" cy="68786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6045E32-5F77-8FF5-347C-B1B0747C3BF6}"/>
                </a:ext>
              </a:extLst>
            </p:cNvPr>
            <p:cNvCxnSpPr>
              <a:cxnSpLocks/>
            </p:cNvCxnSpPr>
            <p:nvPr userDrawn="1"/>
          </p:nvCxnSpPr>
          <p:spPr>
            <a:xfrm>
              <a:off x="724248" y="3429000"/>
              <a:ext cx="8219336" cy="0"/>
            </a:xfrm>
            <a:prstGeom prst="line">
              <a:avLst/>
            </a:prstGeom>
            <a:grpFill/>
            <a:ln w="19050">
              <a:solidFill>
                <a:srgbClr val="E3061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5193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ith dat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A45EFABB-2A01-0137-AC69-B63D543E7E0E}"/>
              </a:ext>
            </a:extLst>
          </p:cNvPr>
          <p:cNvSpPr>
            <a:spLocks noGrp="1"/>
          </p:cNvSpPr>
          <p:nvPr>
            <p:ph type="pic" sz="quarter" idx="13"/>
          </p:nvPr>
        </p:nvSpPr>
        <p:spPr>
          <a:xfrm>
            <a:off x="0" y="0"/>
            <a:ext cx="8943584" cy="6858000"/>
          </a:xfrm>
          <a:prstGeom prst="rect">
            <a:avLst/>
          </a:prstGeom>
        </p:spPr>
        <p:txBody>
          <a:bodyPr/>
          <a:lstStyle/>
          <a:p>
            <a:r>
              <a:rPr lang="en-GB"/>
              <a:t>Click icon to add picture</a:t>
            </a:r>
            <a:endParaRPr lang="en-US"/>
          </a:p>
        </p:txBody>
      </p:sp>
      <p:sp>
        <p:nvSpPr>
          <p:cNvPr id="6" name="Title 1">
            <a:extLst>
              <a:ext uri="{FF2B5EF4-FFF2-40B4-BE49-F238E27FC236}">
                <a16:creationId xmlns:a16="http://schemas.microsoft.com/office/drawing/2014/main" id="{035E01FD-70D8-68A3-144C-62B389424DED}"/>
              </a:ext>
            </a:extLst>
          </p:cNvPr>
          <p:cNvSpPr>
            <a:spLocks noGrp="1"/>
          </p:cNvSpPr>
          <p:nvPr>
            <p:ph type="ctrTitle" hasCustomPrompt="1"/>
          </p:nvPr>
        </p:nvSpPr>
        <p:spPr>
          <a:xfrm>
            <a:off x="724248" y="1168188"/>
            <a:ext cx="8098205" cy="2134020"/>
          </a:xfrm>
          <a:prstGeom prst="rect">
            <a:avLst/>
          </a:prstGeom>
        </p:spPr>
        <p:txBody>
          <a:bodyPr anchor="b">
            <a:normAutofit/>
          </a:bodyPr>
          <a:lstStyle>
            <a:lvl1pPr algn="l">
              <a:defRPr sz="5400" b="1">
                <a:latin typeface="Arial" panose="020B0604020202020204" pitchFamily="34" charset="0"/>
                <a:cs typeface="Arial" panose="020B0604020202020204" pitchFamily="34" charset="0"/>
              </a:defRPr>
            </a:lvl1pPr>
          </a:lstStyle>
          <a:p>
            <a:r>
              <a:rPr lang="en-GB"/>
              <a:t>Edit title</a:t>
            </a:r>
            <a:endParaRPr lang="en-US"/>
          </a:p>
        </p:txBody>
      </p:sp>
      <p:sp>
        <p:nvSpPr>
          <p:cNvPr id="7" name="Subtitle 2">
            <a:extLst>
              <a:ext uri="{FF2B5EF4-FFF2-40B4-BE49-F238E27FC236}">
                <a16:creationId xmlns:a16="http://schemas.microsoft.com/office/drawing/2014/main" id="{8160B73D-CDC9-36F6-92F1-C76E12C867BB}"/>
              </a:ext>
            </a:extLst>
          </p:cNvPr>
          <p:cNvSpPr>
            <a:spLocks noGrp="1"/>
          </p:cNvSpPr>
          <p:nvPr>
            <p:ph type="subTitle" idx="1" hasCustomPrompt="1"/>
          </p:nvPr>
        </p:nvSpPr>
        <p:spPr>
          <a:xfrm>
            <a:off x="724248" y="3555793"/>
            <a:ext cx="8098205" cy="1655762"/>
          </a:xfrm>
          <a:prstGeom prst="rect">
            <a:avLst/>
          </a:prstGeom>
        </p:spPr>
        <p:txBody>
          <a:bodyPr/>
          <a:lstStyle>
            <a:lvl1pPr marL="0" indent="0" algn="l">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Edit subtitle</a:t>
            </a:r>
            <a:endParaRPr lang="en-US"/>
          </a:p>
        </p:txBody>
      </p:sp>
    </p:spTree>
    <p:extLst>
      <p:ext uri="{BB962C8B-B14F-4D97-AF65-F5344CB8AC3E}">
        <p14:creationId xmlns:p14="http://schemas.microsoft.com/office/powerpoint/2010/main" val="1790704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and image light 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1E8C80-BD04-9B4B-5946-E4738C91F9D1}"/>
              </a:ext>
            </a:extLst>
          </p:cNvPr>
          <p:cNvSpPr/>
          <p:nvPr userDrawn="1"/>
        </p:nvSpPr>
        <p:spPr>
          <a:xfrm>
            <a:off x="0" y="-62929"/>
            <a:ext cx="12191999" cy="1080654"/>
          </a:xfrm>
          <a:prstGeom prst="rect">
            <a:avLst/>
          </a:pr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36058423-63F8-64F6-6119-5F79FA46926C}"/>
              </a:ext>
            </a:extLst>
          </p:cNvPr>
          <p:cNvSpPr>
            <a:spLocks noGrp="1"/>
          </p:cNvSpPr>
          <p:nvPr>
            <p:ph type="body" sz="quarter" idx="14" hasCustomPrompt="1"/>
          </p:nvPr>
        </p:nvSpPr>
        <p:spPr>
          <a:xfrm>
            <a:off x="806642" y="175750"/>
            <a:ext cx="10667089" cy="603296"/>
          </a:xfrm>
          <a:prstGeom prst="rect">
            <a:avLst/>
          </a:prstGeom>
        </p:spPr>
        <p:txBody>
          <a:bodyPr/>
          <a:lstStyle>
            <a:lvl1pPr marL="0" indent="0">
              <a:buNone/>
              <a:defRPr b="1">
                <a:solidFill>
                  <a:schemeClr val="accent2"/>
                </a:solidFill>
              </a:defRPr>
            </a:lvl1pPr>
          </a:lstStyle>
          <a:p>
            <a:pPr lvl="0"/>
            <a:r>
              <a:rPr lang="en-GB" dirty="0"/>
              <a:t>Title</a:t>
            </a:r>
            <a:endParaRPr lang="en-US" dirty="0"/>
          </a:p>
        </p:txBody>
      </p:sp>
      <p:sp>
        <p:nvSpPr>
          <p:cNvPr id="2" name="Slide Number Placeholder 2">
            <a:extLst>
              <a:ext uri="{FF2B5EF4-FFF2-40B4-BE49-F238E27FC236}">
                <a16:creationId xmlns:a16="http://schemas.microsoft.com/office/drawing/2014/main" id="{D299CB23-D3C3-E0B3-5E62-677ABCCB9BE4}"/>
              </a:ext>
            </a:extLst>
          </p:cNvPr>
          <p:cNvSpPr>
            <a:spLocks noGrp="1"/>
          </p:cNvSpPr>
          <p:nvPr>
            <p:ph type="sldNum" sz="quarter" idx="10"/>
          </p:nvPr>
        </p:nvSpPr>
        <p:spPr>
          <a:xfrm>
            <a:off x="289809" y="6483284"/>
            <a:ext cx="2743200" cy="198966"/>
          </a:xfrm>
        </p:spPr>
        <p:txBody>
          <a:bodyPr/>
          <a:lstStyle/>
          <a:p>
            <a:r>
              <a:rPr lang="en-US"/>
              <a:t>Slide </a:t>
            </a:r>
            <a:fld id="{903EA7B1-77EC-A440-B5B8-158D64F1397F}" type="slidenum">
              <a:rPr lang="en-US" smtClean="0"/>
              <a:pPr/>
              <a:t>‹#›</a:t>
            </a:fld>
            <a:endParaRPr lang="en-US" dirty="0"/>
          </a:p>
        </p:txBody>
      </p:sp>
    </p:spTree>
    <p:extLst>
      <p:ext uri="{BB962C8B-B14F-4D97-AF65-F5344CB8AC3E}">
        <p14:creationId xmlns:p14="http://schemas.microsoft.com/office/powerpoint/2010/main" val="182247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column with char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21E2FCB2-FE65-6607-ED49-E56C0556A153}"/>
              </a:ext>
            </a:extLst>
          </p:cNvPr>
          <p:cNvSpPr>
            <a:spLocks noGrp="1"/>
          </p:cNvSpPr>
          <p:nvPr>
            <p:ph type="sldNum" sz="quarter" idx="10"/>
          </p:nvPr>
        </p:nvSpPr>
        <p:spPr>
          <a:xfrm>
            <a:off x="281857" y="6476972"/>
            <a:ext cx="2743200" cy="198966"/>
          </a:xfrm>
        </p:spPr>
        <p:txBody>
          <a:bodyPr/>
          <a:lstStyle/>
          <a:p>
            <a:r>
              <a:rPr lang="en-US"/>
              <a:t>Slide </a:t>
            </a:r>
            <a:fld id="{903EA7B1-77EC-A440-B5B8-158D64F1397F}" type="slidenum">
              <a:rPr lang="en-US" smtClean="0"/>
              <a:pPr/>
              <a:t>‹#›</a:t>
            </a:fld>
            <a:endParaRPr lang="en-US" dirty="0"/>
          </a:p>
        </p:txBody>
      </p:sp>
    </p:spTree>
    <p:extLst>
      <p:ext uri="{BB962C8B-B14F-4D97-AF65-F5344CB8AC3E}">
        <p14:creationId xmlns:p14="http://schemas.microsoft.com/office/powerpoint/2010/main" val="4267498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text  and imag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a:xfrm>
            <a:off x="2032001" y="6580189"/>
            <a:ext cx="6333956" cy="193675"/>
          </a:xfrm>
          <a:prstGeom prst="rect">
            <a:avLst/>
          </a:prstGeom>
        </p:spPr>
        <p:txBody>
          <a:bodyPr/>
          <a:lstStyle/>
          <a:p>
            <a:r>
              <a:rPr lang="en-GB"/>
              <a:t>Footer - Use 'Insert &gt;Header &amp; Footer' to modify this text and ‘Apply to all’</a:t>
            </a:r>
          </a:p>
        </p:txBody>
      </p:sp>
      <p:sp>
        <p:nvSpPr>
          <p:cNvPr id="5" name="Text Placeholder 4"/>
          <p:cNvSpPr>
            <a:spLocks noGrp="1"/>
          </p:cNvSpPr>
          <p:nvPr>
            <p:ph type="body" sz="quarter" idx="11"/>
          </p:nvPr>
        </p:nvSpPr>
        <p:spPr>
          <a:xfrm>
            <a:off x="624419" y="1144589"/>
            <a:ext cx="5232399" cy="4876800"/>
          </a:xfrm>
        </p:spPr>
        <p:txBody>
          <a:bodyPr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3"/>
          <p:cNvSpPr>
            <a:spLocks noGrp="1"/>
          </p:cNvSpPr>
          <p:nvPr>
            <p:ph type="pic" sz="quarter" idx="12"/>
          </p:nvPr>
        </p:nvSpPr>
        <p:spPr>
          <a:xfrm>
            <a:off x="6337302" y="1196975"/>
            <a:ext cx="5230284" cy="4824414"/>
          </a:xfrm>
        </p:spPr>
        <p:txBody>
          <a:bodyPr anchor="ctr"/>
          <a:lstStyle>
            <a:lvl1pPr marL="0" indent="0" algn="ctr">
              <a:buNone/>
              <a:defRPr>
                <a:solidFill>
                  <a:schemeClr val="bg2"/>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81463301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3E0FA38-47DE-A7AF-26F6-6B0493DC890E}"/>
              </a:ext>
            </a:extLst>
          </p:cNvPr>
          <p:cNvSpPr>
            <a:spLocks noGrp="1"/>
          </p:cNvSpPr>
          <p:nvPr>
            <p:ph type="sldNum" sz="quarter" idx="4"/>
          </p:nvPr>
        </p:nvSpPr>
        <p:spPr>
          <a:xfrm>
            <a:off x="202344" y="6492874"/>
            <a:ext cx="2743200" cy="198966"/>
          </a:xfrm>
          <a:prstGeom prst="rect">
            <a:avLst/>
          </a:prstGeom>
        </p:spPr>
        <p:txBody>
          <a:bodyPr vert="horz" lIns="91440" tIns="45720" rIns="91440" bIns="45720" rtlCol="0" anchor="ctr"/>
          <a:lstStyle>
            <a:lvl1pPr algn="l">
              <a:defRPr sz="1200">
                <a:solidFill>
                  <a:schemeClr val="accent2"/>
                </a:solidFill>
              </a:defRPr>
            </a:lvl1pPr>
          </a:lstStyle>
          <a:p>
            <a:r>
              <a:rPr lang="en-US" dirty="0"/>
              <a:t>Slide </a:t>
            </a:r>
            <a:fld id="{903EA7B1-77EC-A440-B5B8-158D64F1397F}" type="slidenum">
              <a:rPr lang="en-US" smtClean="0"/>
              <a:pPr/>
              <a:t>‹#›</a:t>
            </a:fld>
            <a:endParaRPr lang="en-US" dirty="0"/>
          </a:p>
        </p:txBody>
      </p:sp>
      <p:sp>
        <p:nvSpPr>
          <p:cNvPr id="7" name="Title Placeholder 6">
            <a:extLst>
              <a:ext uri="{FF2B5EF4-FFF2-40B4-BE49-F238E27FC236}">
                <a16:creationId xmlns:a16="http://schemas.microsoft.com/office/drawing/2014/main" id="{EC5A1520-D31C-C28D-8FB9-BFF40DF4C283}"/>
              </a:ext>
            </a:extLst>
          </p:cNvPr>
          <p:cNvSpPr>
            <a:spLocks noGrp="1"/>
          </p:cNvSpPr>
          <p:nvPr>
            <p:ph type="title"/>
          </p:nvPr>
        </p:nvSpPr>
        <p:spPr>
          <a:xfrm>
            <a:off x="695325" y="365126"/>
            <a:ext cx="10515600" cy="517470"/>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2" name="Picture 1" descr="A picture containing drawing&#10;&#10;Description automatically generated">
            <a:extLst>
              <a:ext uri="{FF2B5EF4-FFF2-40B4-BE49-F238E27FC236}">
                <a16:creationId xmlns:a16="http://schemas.microsoft.com/office/drawing/2014/main" id="{FE9B9572-925D-7863-93C2-6087F07C1569}"/>
              </a:ext>
            </a:extLst>
          </p:cNvPr>
          <p:cNvPicPr>
            <a:picLocks noChangeAspect="1"/>
          </p:cNvPicPr>
          <p:nvPr userDrawn="1"/>
        </p:nvPicPr>
        <p:blipFill>
          <a:blip r:embed="rId8"/>
          <a:stretch>
            <a:fillRect/>
          </a:stretch>
        </p:blipFill>
        <p:spPr>
          <a:xfrm>
            <a:off x="10614974" y="6166530"/>
            <a:ext cx="1191901" cy="521970"/>
          </a:xfrm>
          <a:prstGeom prst="rect">
            <a:avLst/>
          </a:prstGeom>
        </p:spPr>
      </p:pic>
    </p:spTree>
    <p:extLst>
      <p:ext uri="{BB962C8B-B14F-4D97-AF65-F5344CB8AC3E}">
        <p14:creationId xmlns:p14="http://schemas.microsoft.com/office/powerpoint/2010/main" val="100264513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663" r:id="rId3"/>
    <p:sldLayoutId id="2147483725" r:id="rId4"/>
    <p:sldLayoutId id="2147483727" r:id="rId5"/>
    <p:sldLayoutId id="2147483732" r:id="rId6"/>
  </p:sldLayoutIdLst>
  <p:hf hdr="0" dt="0"/>
  <p:txStyles>
    <p:titleStyle>
      <a:lvl1pPr algn="l" defTabSz="914400" rtl="0" eaLnBrk="1" latinLnBrk="0" hangingPunct="1">
        <a:lnSpc>
          <a:spcPct val="90000"/>
        </a:lnSpc>
        <a:spcBef>
          <a:spcPct val="0"/>
        </a:spcBef>
        <a:buNone/>
        <a:defRPr sz="28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emf"/><Relationship Id="rId5" Type="http://schemas.openxmlformats.org/officeDocument/2006/relationships/image" Target="../media/image39.png"/><Relationship Id="rId10" Type="http://schemas.openxmlformats.org/officeDocument/2006/relationships/image" Target="../media/image44.emf"/><Relationship Id="rId4" Type="http://schemas.openxmlformats.org/officeDocument/2006/relationships/image" Target="../media/image38.jpe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8.jpe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4.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66.png"/><Relationship Id="rId4" Type="http://schemas.openxmlformats.org/officeDocument/2006/relationships/image" Target="../media/image63.png"/><Relationship Id="rId9" Type="http://schemas.microsoft.com/office/2007/relationships/hdphoto" Target="../media/hdphoto6.wdp"/><Relationship Id="rId1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74.png"/><Relationship Id="rId2" Type="http://schemas.openxmlformats.org/officeDocument/2006/relationships/image" Target="../media/image69.emf"/><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jpe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84.emf"/></Relationships>
</file>

<file path=ppt/slides/_rels/slide5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6.xml"/><Relationship Id="rId7" Type="http://schemas.openxmlformats.org/officeDocument/2006/relationships/image" Target="../media/image10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audio" Target="../media/audio1.wav"/><Relationship Id="rId9" Type="http://schemas.openxmlformats.org/officeDocument/2006/relationships/image" Target="../media/image10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emf"/><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emf"/></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DADFD9-4DCD-C6AD-0F29-3CD64EDCEDEC}"/>
              </a:ext>
            </a:extLst>
          </p:cNvPr>
          <p:cNvPicPr>
            <a:picLocks noChangeAspect="1"/>
          </p:cNvPicPr>
          <p:nvPr/>
        </p:nvPicPr>
        <p:blipFill>
          <a:blip r:embed="rId2"/>
          <a:srcRect/>
          <a:stretch/>
        </p:blipFill>
        <p:spPr>
          <a:xfrm>
            <a:off x="-17333" y="-8878"/>
            <a:ext cx="9147186" cy="6878683"/>
          </a:xfrm>
          <a:prstGeom prst="rect">
            <a:avLst/>
          </a:prstGeom>
        </p:spPr>
      </p:pic>
      <p:sp>
        <p:nvSpPr>
          <p:cNvPr id="3" name="Rectangle 2">
            <a:extLst>
              <a:ext uri="{FF2B5EF4-FFF2-40B4-BE49-F238E27FC236}">
                <a16:creationId xmlns:a16="http://schemas.microsoft.com/office/drawing/2014/main" id="{351A3DE5-6769-0485-E014-EB7ED184229D}"/>
              </a:ext>
            </a:extLst>
          </p:cNvPr>
          <p:cNvSpPr/>
          <p:nvPr/>
        </p:nvSpPr>
        <p:spPr>
          <a:xfrm>
            <a:off x="8943584" y="-2809"/>
            <a:ext cx="225468" cy="6889194"/>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E413035-FF7C-4524-BCC6-C5FF24A9B23F}"/>
              </a:ext>
            </a:extLst>
          </p:cNvPr>
          <p:cNvSpPr txBox="1"/>
          <p:nvPr/>
        </p:nvSpPr>
        <p:spPr>
          <a:xfrm>
            <a:off x="748666" y="3555789"/>
            <a:ext cx="8002043" cy="2308324"/>
          </a:xfrm>
          <a:prstGeom prst="rect">
            <a:avLst/>
          </a:prstGeom>
          <a:solidFill>
            <a:schemeClr val="accent2">
              <a:lumMod val="50000"/>
              <a:lumOff val="50000"/>
            </a:schemeClr>
          </a:solidFill>
        </p:spPr>
        <p:txBody>
          <a:bodyPr wrap="square" rtlCol="0">
            <a:spAutoFit/>
          </a:bodyPr>
          <a:lstStyle/>
          <a:p>
            <a:pPr marL="514350" indent="-514350">
              <a:buClr>
                <a:srgbClr val="F25D02"/>
              </a:buClr>
              <a:buFont typeface="+mj-lt"/>
              <a:buAutoNum type="arabicPeriod"/>
            </a:pPr>
            <a:r>
              <a:rPr lang="en-US" sz="2400" dirty="0">
                <a:solidFill>
                  <a:schemeClr val="bg1"/>
                </a:solidFill>
                <a:latin typeface="Arial" panose="020B0604020202020204" pitchFamily="34" charset="0"/>
                <a:cs typeface="Arial" panose="020B0604020202020204" pitchFamily="34" charset="0"/>
              </a:rPr>
              <a:t>General View of ASD</a:t>
            </a:r>
          </a:p>
          <a:p>
            <a:pPr marL="514350" indent="-514350">
              <a:buClr>
                <a:srgbClr val="F25D02"/>
              </a:buClr>
              <a:buFont typeface="+mj-lt"/>
              <a:buAutoNum type="arabicPeriod"/>
            </a:pPr>
            <a:r>
              <a:rPr lang="en-US" sz="2400" dirty="0">
                <a:solidFill>
                  <a:schemeClr val="bg1"/>
                </a:solidFill>
                <a:latin typeface="Arial" panose="020B0604020202020204" pitchFamily="34" charset="0"/>
                <a:cs typeface="Arial" panose="020B0604020202020204" pitchFamily="34" charset="0"/>
              </a:rPr>
              <a:t>Related Product Listing and Installation Codes.</a:t>
            </a:r>
          </a:p>
          <a:p>
            <a:pPr marL="514350" indent="-514350">
              <a:buClr>
                <a:srgbClr val="F25D02"/>
              </a:buClr>
              <a:buFont typeface="+mj-lt"/>
              <a:buAutoNum type="arabicPeriod"/>
            </a:pPr>
            <a:r>
              <a:rPr lang="en-US" sz="2400" dirty="0">
                <a:solidFill>
                  <a:schemeClr val="bg1"/>
                </a:solidFill>
                <a:latin typeface="Arial" panose="020B0604020202020204" pitchFamily="34" charset="0"/>
                <a:cs typeface="Arial" panose="020B0604020202020204" pitchFamily="34" charset="0"/>
              </a:rPr>
              <a:t>Principles of Aspirating Smoke Detection</a:t>
            </a:r>
          </a:p>
          <a:p>
            <a:pPr marL="514350" indent="-514350">
              <a:buClr>
                <a:srgbClr val="F25D02"/>
              </a:buClr>
              <a:buFont typeface="+mj-lt"/>
              <a:buAutoNum type="arabicPeriod"/>
            </a:pPr>
            <a:r>
              <a:rPr lang="en-US" sz="2400" dirty="0">
                <a:solidFill>
                  <a:schemeClr val="bg1"/>
                </a:solidFill>
                <a:latin typeface="Arial" panose="020B0604020202020204" pitchFamily="34" charset="0"/>
                <a:cs typeface="Arial" panose="020B0604020202020204" pitchFamily="34" charset="0"/>
              </a:rPr>
              <a:t>Piping Requirements</a:t>
            </a:r>
          </a:p>
          <a:p>
            <a:pPr marL="514350" indent="-514350">
              <a:buClr>
                <a:srgbClr val="F25D02"/>
              </a:buClr>
              <a:buFont typeface="+mj-lt"/>
              <a:buAutoNum type="arabicPeriod"/>
            </a:pPr>
            <a:r>
              <a:rPr lang="en-US" sz="2400" dirty="0">
                <a:solidFill>
                  <a:schemeClr val="bg1"/>
                </a:solidFill>
                <a:latin typeface="Arial" panose="020B0604020202020204" pitchFamily="34" charset="0"/>
                <a:cs typeface="Arial" panose="020B0604020202020204" pitchFamily="34" charset="0"/>
              </a:rPr>
              <a:t>Maintenance</a:t>
            </a:r>
          </a:p>
          <a:p>
            <a:pPr marL="514350" indent="-514350">
              <a:buClr>
                <a:srgbClr val="F25D02"/>
              </a:buClr>
              <a:buFont typeface="+mj-lt"/>
              <a:buAutoNum type="arabicPeriod"/>
            </a:pPr>
            <a:r>
              <a:rPr lang="en-US" sz="2400" dirty="0">
                <a:solidFill>
                  <a:schemeClr val="bg1"/>
                </a:solidFill>
                <a:latin typeface="Arial" panose="020B0604020202020204" pitchFamily="34" charset="0"/>
                <a:cs typeface="Arial" panose="020B0604020202020204" pitchFamily="34" charset="0"/>
              </a:rPr>
              <a:t>Some Application</a:t>
            </a:r>
          </a:p>
        </p:txBody>
      </p:sp>
      <p:cxnSp>
        <p:nvCxnSpPr>
          <p:cNvPr id="12" name="Straight Connector 11">
            <a:extLst>
              <a:ext uri="{FF2B5EF4-FFF2-40B4-BE49-F238E27FC236}">
                <a16:creationId xmlns:a16="http://schemas.microsoft.com/office/drawing/2014/main" id="{1FC5F227-1052-0621-B743-1212194C0D94}"/>
              </a:ext>
            </a:extLst>
          </p:cNvPr>
          <p:cNvCxnSpPr>
            <a:cxnSpLocks/>
          </p:cNvCxnSpPr>
          <p:nvPr/>
        </p:nvCxnSpPr>
        <p:spPr>
          <a:xfrm>
            <a:off x="724248" y="3429000"/>
            <a:ext cx="821933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F226CB8-272D-22E2-4D91-701B83B3C1E0}"/>
              </a:ext>
            </a:extLst>
          </p:cNvPr>
          <p:cNvSpPr txBox="1"/>
          <p:nvPr/>
        </p:nvSpPr>
        <p:spPr>
          <a:xfrm>
            <a:off x="748665" y="2569065"/>
            <a:ext cx="7938425" cy="923330"/>
          </a:xfrm>
          <a:prstGeom prst="rect">
            <a:avLst/>
          </a:prstGeom>
          <a:solidFill>
            <a:schemeClr val="tx1"/>
          </a:solidFill>
        </p:spPr>
        <p:txBody>
          <a:bodyPr wrap="square" rtlCol="0" anchor="b" anchorCtr="0">
            <a:spAutoFit/>
          </a:bodyPr>
          <a:lstStyle/>
          <a:p>
            <a:r>
              <a:rPr lang="en-US" sz="5400" b="1" dirty="0">
                <a:solidFill>
                  <a:schemeClr val="bg1"/>
                </a:solidFill>
                <a:latin typeface="Arial" panose="020B0604020202020204" pitchFamily="34" charset="0"/>
                <a:cs typeface="Arial" panose="020B0604020202020204" pitchFamily="34" charset="0"/>
              </a:rPr>
              <a:t>Agenda</a:t>
            </a:r>
          </a:p>
        </p:txBody>
      </p:sp>
      <p:sp>
        <p:nvSpPr>
          <p:cNvPr id="16" name="Slide Number Placeholder 15">
            <a:extLst>
              <a:ext uri="{FF2B5EF4-FFF2-40B4-BE49-F238E27FC236}">
                <a16:creationId xmlns:a16="http://schemas.microsoft.com/office/drawing/2014/main" id="{38C6AE5E-D876-4860-CBAF-7D844328A409}"/>
              </a:ext>
            </a:extLst>
          </p:cNvPr>
          <p:cNvSpPr>
            <a:spLocks noGrp="1"/>
          </p:cNvSpPr>
          <p:nvPr>
            <p:ph type="sldNum" sz="quarter" idx="10"/>
          </p:nvPr>
        </p:nvSpPr>
        <p:spPr/>
        <p:txBody>
          <a:bodyPr/>
          <a:lstStyle/>
          <a:p>
            <a:r>
              <a:rPr lang="en-US"/>
              <a:t>Slide </a:t>
            </a:r>
            <a:fld id="{903EA7B1-77EC-A440-B5B8-158D64F1397F}" type="slidenum">
              <a:rPr lang="en-US" smtClean="0"/>
              <a:pPr/>
              <a:t>1</a:t>
            </a:fld>
            <a:endParaRPr lang="en-US" dirty="0"/>
          </a:p>
        </p:txBody>
      </p:sp>
      <p:sp>
        <p:nvSpPr>
          <p:cNvPr id="17" name="Slide Number Placeholder 3">
            <a:extLst>
              <a:ext uri="{FF2B5EF4-FFF2-40B4-BE49-F238E27FC236}">
                <a16:creationId xmlns:a16="http://schemas.microsoft.com/office/drawing/2014/main" id="{A040F4AD-ACD5-12A3-B03F-E5F42B5F27EC}"/>
              </a:ext>
            </a:extLst>
          </p:cNvPr>
          <p:cNvSpPr txBox="1">
            <a:spLocks/>
          </p:cNvSpPr>
          <p:nvPr/>
        </p:nvSpPr>
        <p:spPr>
          <a:xfrm>
            <a:off x="100303" y="6592358"/>
            <a:ext cx="2743200" cy="19896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Slide </a:t>
            </a:r>
            <a:fld id="{903EA7B1-77EC-A440-B5B8-158D64F1397F}" type="slidenum">
              <a:rPr lang="en-US" smtClean="0">
                <a:solidFill>
                  <a:schemeClr val="bg1"/>
                </a:solidFill>
              </a:rPr>
              <a:pPr/>
              <a:t>1</a:t>
            </a:fld>
            <a:endParaRPr lang="en-US" dirty="0">
              <a:solidFill>
                <a:schemeClr val="bg1"/>
              </a:solidFill>
            </a:endParaRPr>
          </a:p>
        </p:txBody>
      </p:sp>
    </p:spTree>
    <p:extLst>
      <p:ext uri="{BB962C8B-B14F-4D97-AF65-F5344CB8AC3E}">
        <p14:creationId xmlns:p14="http://schemas.microsoft.com/office/powerpoint/2010/main" val="3314385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58FBCFBC-6EB8-BE5C-6BB4-228AFF1E9550}"/>
              </a:ext>
            </a:extLst>
          </p:cNvPr>
          <p:cNvPicPr>
            <a:picLocks noChangeAspect="1"/>
          </p:cNvPicPr>
          <p:nvPr/>
        </p:nvPicPr>
        <p:blipFill>
          <a:blip r:embed="rId3"/>
          <a:stretch>
            <a:fillRect/>
          </a:stretch>
        </p:blipFill>
        <p:spPr>
          <a:xfrm>
            <a:off x="3347532" y="3189462"/>
            <a:ext cx="1165335" cy="1165335"/>
          </a:xfrm>
          <a:prstGeom prst="rect">
            <a:avLst/>
          </a:prstGeom>
        </p:spPr>
      </p:pic>
      <p:sp>
        <p:nvSpPr>
          <p:cNvPr id="2" name="Title 1"/>
          <p:cNvSpPr>
            <a:spLocks noGrp="1"/>
          </p:cNvSpPr>
          <p:nvPr>
            <p:ph type="title" idx="4294967295"/>
          </p:nvPr>
        </p:nvSpPr>
        <p:spPr>
          <a:xfrm>
            <a:off x="130447" y="76670"/>
            <a:ext cx="12039600" cy="461596"/>
          </a:xfrm>
          <a:solidFill>
            <a:schemeClr val="bg1"/>
          </a:solidFill>
        </p:spPr>
        <p:txBody>
          <a:bodyPr>
            <a:normAutofit/>
          </a:bodyPr>
          <a:lstStyle/>
          <a:p>
            <a:r>
              <a:rPr lang="en-US" sz="2000" b="1" dirty="0">
                <a:latin typeface="Arial" panose="020B0604020202020204" pitchFamily="34" charset="0"/>
                <a:cs typeface="Arial" panose="020B0604020202020204" pitchFamily="34" charset="0"/>
              </a:rPr>
              <a:t>What is the difference between NFPA Standards, Product Listing and Building Codes?</a:t>
            </a:r>
            <a:endParaRPr lang="en-SG" sz="2000" b="1" dirty="0">
              <a:latin typeface="Arial" panose="020B0604020202020204" pitchFamily="34" charset="0"/>
              <a:cs typeface="Arial" panose="020B0604020202020204" pitchFamily="34" charset="0"/>
            </a:endParaRPr>
          </a:p>
        </p:txBody>
      </p:sp>
      <p:sp>
        <p:nvSpPr>
          <p:cNvPr id="5" name="TextBox 4"/>
          <p:cNvSpPr txBox="1"/>
          <p:nvPr/>
        </p:nvSpPr>
        <p:spPr>
          <a:xfrm>
            <a:off x="428928" y="4139491"/>
            <a:ext cx="9477072" cy="58477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**Note: </a:t>
            </a:r>
            <a:r>
              <a:rPr lang="en-US" sz="1400" dirty="0">
                <a:latin typeface="Arial" panose="020B0604020202020204" pitchFamily="34" charset="0"/>
                <a:cs typeface="Arial" panose="020B0604020202020204" pitchFamily="34" charset="0"/>
              </a:rPr>
              <a:t>Typically when you used NFPA72 standards the right Laboratories certifications to match seamlessly would be UL and FM Listing.  However in this case for Data Centre Product performance are also included in NFPA75/76</a:t>
            </a:r>
            <a:endParaRPr lang="en-SG" dirty="0">
              <a:latin typeface="Arial" panose="020B0604020202020204" pitchFamily="34" charset="0"/>
              <a:cs typeface="Arial" panose="020B0604020202020204" pitchFamily="34" charset="0"/>
            </a:endParaRPr>
          </a:p>
        </p:txBody>
      </p:sp>
      <p:pic>
        <p:nvPicPr>
          <p:cNvPr id="1026" name="Picture 2" descr="Image result for picture of nfpa1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8509" y="1465885"/>
            <a:ext cx="1626077" cy="11847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4934858" y="1464678"/>
            <a:ext cx="1008742" cy="1202318"/>
          </a:xfrm>
          <a:prstGeom prst="rect">
            <a:avLst/>
          </a:prstGeom>
        </p:spPr>
      </p:pic>
      <p:pic>
        <p:nvPicPr>
          <p:cNvPr id="10" name="Picture 9"/>
          <p:cNvPicPr>
            <a:picLocks noChangeAspect="1"/>
          </p:cNvPicPr>
          <p:nvPr/>
        </p:nvPicPr>
        <p:blipFill>
          <a:blip r:embed="rId6"/>
          <a:stretch>
            <a:fillRect/>
          </a:stretch>
        </p:blipFill>
        <p:spPr>
          <a:xfrm>
            <a:off x="5167464" y="3407064"/>
            <a:ext cx="1056055" cy="763813"/>
          </a:xfrm>
          <a:prstGeom prst="rect">
            <a:avLst/>
          </a:prstGeom>
        </p:spPr>
      </p:pic>
      <p:sp>
        <p:nvSpPr>
          <p:cNvPr id="12" name="TextBox 11"/>
          <p:cNvSpPr txBox="1"/>
          <p:nvPr/>
        </p:nvSpPr>
        <p:spPr>
          <a:xfrm>
            <a:off x="2467797" y="1617979"/>
            <a:ext cx="67064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t>
            </a:r>
            <a:endParaRPr lang="en-SG" sz="4000" b="1" dirty="0">
              <a:latin typeface="Arial" panose="020B0604020202020204" pitchFamily="34" charset="0"/>
              <a:cs typeface="Arial" panose="020B0604020202020204" pitchFamily="34" charset="0"/>
            </a:endParaRPr>
          </a:p>
        </p:txBody>
      </p:sp>
      <p:sp>
        <p:nvSpPr>
          <p:cNvPr id="13" name="TextBox 12"/>
          <p:cNvSpPr txBox="1"/>
          <p:nvPr/>
        </p:nvSpPr>
        <p:spPr>
          <a:xfrm>
            <a:off x="6020877" y="1743273"/>
            <a:ext cx="64652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t>
            </a:r>
            <a:endParaRPr lang="en-SG" sz="3600" dirty="0">
              <a:latin typeface="Arial" panose="020B0604020202020204" pitchFamily="34" charset="0"/>
              <a:cs typeface="Arial" panose="020B0604020202020204" pitchFamily="34" charset="0"/>
            </a:endParaRPr>
          </a:p>
        </p:txBody>
      </p:sp>
      <p:sp>
        <p:nvSpPr>
          <p:cNvPr id="19" name="TextBox 18"/>
          <p:cNvSpPr txBox="1"/>
          <p:nvPr/>
        </p:nvSpPr>
        <p:spPr>
          <a:xfrm>
            <a:off x="4607604" y="3417064"/>
            <a:ext cx="64652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t>
            </a:r>
            <a:endParaRPr lang="en-SG" sz="3600" dirty="0">
              <a:latin typeface="Arial" panose="020B0604020202020204" pitchFamily="34" charset="0"/>
              <a:cs typeface="Arial" panose="020B0604020202020204" pitchFamily="34" charset="0"/>
            </a:endParaRPr>
          </a:p>
        </p:txBody>
      </p:sp>
      <p:sp>
        <p:nvSpPr>
          <p:cNvPr id="20" name="TextBox 19"/>
          <p:cNvSpPr txBox="1"/>
          <p:nvPr/>
        </p:nvSpPr>
        <p:spPr>
          <a:xfrm>
            <a:off x="2544847" y="3221268"/>
            <a:ext cx="67064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t>
            </a:r>
            <a:endParaRPr lang="en-SG" sz="4000" b="1" dirty="0">
              <a:latin typeface="Arial" panose="020B0604020202020204" pitchFamily="34" charset="0"/>
              <a:cs typeface="Arial" panose="020B0604020202020204" pitchFamily="34" charset="0"/>
            </a:endParaRPr>
          </a:p>
        </p:txBody>
      </p:sp>
      <p:sp>
        <p:nvSpPr>
          <p:cNvPr id="18" name="TextBox 17"/>
          <p:cNvSpPr txBox="1"/>
          <p:nvPr/>
        </p:nvSpPr>
        <p:spPr>
          <a:xfrm>
            <a:off x="600952" y="3016543"/>
            <a:ext cx="1916059" cy="1046440"/>
          </a:xfrm>
          <a:prstGeom prst="rect">
            <a:avLst/>
          </a:prstGeom>
          <a:noFill/>
          <a:ln w="22225">
            <a:solidFill>
              <a:schemeClr val="accent1"/>
            </a:solidFill>
          </a:ln>
        </p:spPr>
        <p:txBody>
          <a:bodyPr wrap="square" rtlCol="0">
            <a:spAutoFit/>
          </a:bodyPr>
          <a:lstStyle/>
          <a:p>
            <a:r>
              <a:rPr lang="en-US" sz="1400" dirty="0">
                <a:latin typeface="Arial" panose="020B0604020202020204" pitchFamily="34" charset="0"/>
                <a:cs typeface="Arial" panose="020B0604020202020204" pitchFamily="34" charset="0"/>
              </a:rPr>
              <a:t>Product Performance </a:t>
            </a:r>
            <a:r>
              <a:rPr lang="en-US" sz="1200" dirty="0">
                <a:latin typeface="Arial" panose="020B0604020202020204" pitchFamily="34" charset="0"/>
                <a:cs typeface="Arial" panose="020B0604020202020204" pitchFamily="34" charset="0"/>
              </a:rPr>
              <a:t>and function to be able to comply to NFPA Requirements for Fire Detection </a:t>
            </a:r>
            <a:r>
              <a:rPr lang="en-US" sz="1200" dirty="0" err="1">
                <a:latin typeface="Arial" panose="020B0604020202020204" pitchFamily="34" charset="0"/>
                <a:cs typeface="Arial" panose="020B0604020202020204" pitchFamily="34" charset="0"/>
              </a:rPr>
              <a:t>Equipments</a:t>
            </a:r>
            <a:r>
              <a:rPr lang="en-US" sz="1200" dirty="0">
                <a:latin typeface="Arial" panose="020B0604020202020204" pitchFamily="34" charset="0"/>
                <a:cs typeface="Arial" panose="020B0604020202020204" pitchFamily="34" charset="0"/>
              </a:rPr>
              <a:t>.</a:t>
            </a:r>
            <a:endParaRPr lang="en-SG" sz="1200" dirty="0">
              <a:latin typeface="Arial" panose="020B0604020202020204" pitchFamily="34" charset="0"/>
              <a:cs typeface="Arial" panose="020B0604020202020204" pitchFamily="34" charset="0"/>
            </a:endParaRPr>
          </a:p>
        </p:txBody>
      </p:sp>
      <p:sp>
        <p:nvSpPr>
          <p:cNvPr id="3" name="TextBox 2"/>
          <p:cNvSpPr txBox="1"/>
          <p:nvPr/>
        </p:nvSpPr>
        <p:spPr>
          <a:xfrm>
            <a:off x="3283003" y="1171546"/>
            <a:ext cx="243199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NFPA101</a:t>
            </a:r>
            <a:endParaRPr lang="en-SG" b="1" dirty="0">
              <a:latin typeface="Arial" panose="020B0604020202020204" pitchFamily="34" charset="0"/>
              <a:cs typeface="Arial" panose="020B0604020202020204" pitchFamily="34" charset="0"/>
            </a:endParaRPr>
          </a:p>
        </p:txBody>
      </p:sp>
      <p:sp>
        <p:nvSpPr>
          <p:cNvPr id="22" name="TextBox 21"/>
          <p:cNvSpPr txBox="1"/>
          <p:nvPr/>
        </p:nvSpPr>
        <p:spPr>
          <a:xfrm>
            <a:off x="4959403" y="1172051"/>
            <a:ext cx="243199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NFPA72</a:t>
            </a:r>
            <a:endParaRPr lang="en-SG" b="1" dirty="0">
              <a:latin typeface="Arial" panose="020B0604020202020204" pitchFamily="34" charset="0"/>
              <a:cs typeface="Arial" panose="020B0604020202020204" pitchFamily="34" charset="0"/>
            </a:endParaRPr>
          </a:p>
        </p:txBody>
      </p:sp>
      <p:sp>
        <p:nvSpPr>
          <p:cNvPr id="4" name="TextBox 3"/>
          <p:cNvSpPr txBox="1"/>
          <p:nvPr/>
        </p:nvSpPr>
        <p:spPr>
          <a:xfrm>
            <a:off x="347494" y="518629"/>
            <a:ext cx="9887100" cy="400110"/>
          </a:xfrm>
          <a:prstGeom prst="rect">
            <a:avLst/>
          </a:prstGeom>
          <a:solidFill>
            <a:schemeClr val="tx2">
              <a:lumMod val="20000"/>
              <a:lumOff val="80000"/>
            </a:schemeClr>
          </a:solidFill>
        </p:spPr>
        <p:txBody>
          <a:bodyPr wrap="square" rtlCol="0">
            <a:spAutoFit/>
          </a:bodyPr>
          <a:lstStyle/>
          <a:p>
            <a:r>
              <a:rPr lang="en-SG" sz="2000" b="1" dirty="0">
                <a:latin typeface="Arial" panose="020B0604020202020204" pitchFamily="34" charset="0"/>
                <a:cs typeface="Arial" panose="020B0604020202020204" pitchFamily="34" charset="0"/>
              </a:rPr>
              <a:t>NFPA Standards: </a:t>
            </a:r>
            <a:r>
              <a:rPr lang="en-SG" sz="1600" dirty="0">
                <a:latin typeface="Arial" panose="020B0604020202020204" pitchFamily="34" charset="0"/>
                <a:cs typeface="Arial" panose="020B0604020202020204" pitchFamily="34" charset="0"/>
              </a:rPr>
              <a:t>Design, Installation , Acceptance and Servicing </a:t>
            </a:r>
            <a:r>
              <a:rPr lang="en-SG" sz="1600" b="1" dirty="0">
                <a:solidFill>
                  <a:srgbClr val="FF0000"/>
                </a:solidFill>
                <a:latin typeface="Arial" panose="020B0604020202020204" pitchFamily="34" charset="0"/>
                <a:cs typeface="Arial" panose="020B0604020202020204" pitchFamily="34" charset="0"/>
              </a:rPr>
              <a:t>Guide</a:t>
            </a:r>
            <a:r>
              <a:rPr lang="en-SG" sz="1600" dirty="0">
                <a:latin typeface="Arial" panose="020B0604020202020204" pitchFamily="34" charset="0"/>
                <a:cs typeface="Arial" panose="020B0604020202020204" pitchFamily="34" charset="0"/>
              </a:rPr>
              <a:t> for Owner, Consultants…etc</a:t>
            </a:r>
            <a:endParaRPr lang="en-SG" dirty="0">
              <a:latin typeface="Arial" panose="020B0604020202020204" pitchFamily="34" charset="0"/>
              <a:cs typeface="Arial" panose="020B0604020202020204" pitchFamily="34" charset="0"/>
            </a:endParaRPr>
          </a:p>
        </p:txBody>
      </p:sp>
      <p:sp>
        <p:nvSpPr>
          <p:cNvPr id="17" name="Down Arrow 16"/>
          <p:cNvSpPr/>
          <p:nvPr/>
        </p:nvSpPr>
        <p:spPr>
          <a:xfrm>
            <a:off x="3657600" y="1004144"/>
            <a:ext cx="381000" cy="247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Down Arrow 25"/>
          <p:cNvSpPr/>
          <p:nvPr/>
        </p:nvSpPr>
        <p:spPr>
          <a:xfrm>
            <a:off x="5203073" y="990600"/>
            <a:ext cx="381000" cy="247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9" name="TextBox 28"/>
          <p:cNvSpPr txBox="1"/>
          <p:nvPr/>
        </p:nvSpPr>
        <p:spPr>
          <a:xfrm>
            <a:off x="3160451" y="2932749"/>
            <a:ext cx="6535378" cy="246221"/>
          </a:xfrm>
          <a:prstGeom prst="rect">
            <a:avLst/>
          </a:prstGeom>
          <a:solidFill>
            <a:schemeClr val="accent2">
              <a:lumMod val="20000"/>
              <a:lumOff val="80000"/>
            </a:schemeClr>
          </a:solidFill>
        </p:spPr>
        <p:txBody>
          <a:bodyPr wrap="square" lIns="0" tIns="0" rIns="0" bIns="0" rtlCol="0">
            <a:spAutoFit/>
          </a:bodyPr>
          <a:lstStyle/>
          <a:p>
            <a:r>
              <a:rPr lang="en-SG" sz="1600" b="1" dirty="0">
                <a:latin typeface="Arial" panose="020B0604020202020204" pitchFamily="34" charset="0"/>
                <a:cs typeface="Arial" panose="020B0604020202020204" pitchFamily="34" charset="0"/>
              </a:rPr>
              <a:t>UL &amp; FM Listing: </a:t>
            </a:r>
            <a:r>
              <a:rPr lang="en-SG" sz="1400" dirty="0">
                <a:latin typeface="Arial" panose="020B0604020202020204" pitchFamily="34" charset="0"/>
                <a:cs typeface="Arial" panose="020B0604020202020204" pitchFamily="34" charset="0"/>
              </a:rPr>
              <a:t>Product Performance demanded by Insurance companies</a:t>
            </a:r>
            <a:endParaRPr lang="en-SG" sz="1600" dirty="0">
              <a:latin typeface="Arial" panose="020B0604020202020204" pitchFamily="34" charset="0"/>
              <a:cs typeface="Arial" panose="020B0604020202020204" pitchFamily="34" charset="0"/>
            </a:endParaRPr>
          </a:p>
        </p:txBody>
      </p:sp>
      <p:sp>
        <p:nvSpPr>
          <p:cNvPr id="30" name="Down Arrow 29"/>
          <p:cNvSpPr/>
          <p:nvPr/>
        </p:nvSpPr>
        <p:spPr>
          <a:xfrm>
            <a:off x="3550435" y="3169605"/>
            <a:ext cx="381000" cy="247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Down Arrow 30"/>
          <p:cNvSpPr/>
          <p:nvPr/>
        </p:nvSpPr>
        <p:spPr>
          <a:xfrm>
            <a:off x="5343642" y="3131546"/>
            <a:ext cx="381000" cy="247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25" name="Straight Connector 24">
            <a:extLst>
              <a:ext uri="{FF2B5EF4-FFF2-40B4-BE49-F238E27FC236}">
                <a16:creationId xmlns:a16="http://schemas.microsoft.com/office/drawing/2014/main" id="{BA8C41C9-B098-49B5-AF81-0924D13FEA01}"/>
              </a:ext>
            </a:extLst>
          </p:cNvPr>
          <p:cNvCxnSpPr>
            <a:cxnSpLocks/>
          </p:cNvCxnSpPr>
          <p:nvPr/>
        </p:nvCxnSpPr>
        <p:spPr>
          <a:xfrm>
            <a:off x="457200" y="2819400"/>
            <a:ext cx="923862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6AFC1AA7-A073-4092-A849-D06ECEA8B462}"/>
              </a:ext>
            </a:extLst>
          </p:cNvPr>
          <p:cNvSpPr/>
          <p:nvPr/>
        </p:nvSpPr>
        <p:spPr>
          <a:xfrm>
            <a:off x="61986" y="1743273"/>
            <a:ext cx="415126" cy="38984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B7B2C07-5590-475C-B28E-C6CD5BE7B245}"/>
              </a:ext>
            </a:extLst>
          </p:cNvPr>
          <p:cNvSpPr/>
          <p:nvPr/>
        </p:nvSpPr>
        <p:spPr>
          <a:xfrm>
            <a:off x="-24762" y="1797974"/>
            <a:ext cx="604653" cy="276999"/>
          </a:xfrm>
          <a:prstGeom prst="rect">
            <a:avLst/>
          </a:prstGeom>
        </p:spPr>
        <p:txBody>
          <a:bodyPr wrap="none">
            <a:spAutoFit/>
          </a:bodyPr>
          <a:lstStyle/>
          <a:p>
            <a:pPr algn="ctr">
              <a:defRPr/>
            </a:pPr>
            <a:r>
              <a:rPr lang="en-US" sz="1200" b="1" kern="0" dirty="0">
                <a:solidFill>
                  <a:srgbClr val="FFFFFF"/>
                </a:solidFill>
                <a:latin typeface="Arial"/>
                <a:cs typeface="Arial"/>
                <a:sym typeface="Arial"/>
              </a:rPr>
              <a:t>How?</a:t>
            </a:r>
            <a:endParaRPr lang="en-US" sz="1100" b="1" kern="0" dirty="0">
              <a:solidFill>
                <a:srgbClr val="FFFFFF"/>
              </a:solidFill>
              <a:latin typeface="Arial"/>
              <a:cs typeface="Arial"/>
              <a:sym typeface="Arial"/>
            </a:endParaRPr>
          </a:p>
        </p:txBody>
      </p:sp>
      <p:sp>
        <p:nvSpPr>
          <p:cNvPr id="38" name="Oval 37">
            <a:extLst>
              <a:ext uri="{FF2B5EF4-FFF2-40B4-BE49-F238E27FC236}">
                <a16:creationId xmlns:a16="http://schemas.microsoft.com/office/drawing/2014/main" id="{C00D1037-991E-4C2B-8FD3-DF250ACF6BDE}"/>
              </a:ext>
            </a:extLst>
          </p:cNvPr>
          <p:cNvSpPr/>
          <p:nvPr/>
        </p:nvSpPr>
        <p:spPr>
          <a:xfrm>
            <a:off x="44784" y="3238918"/>
            <a:ext cx="415126" cy="336293"/>
          </a:xfrm>
          <a:prstGeom prst="ellipse">
            <a:avLst/>
          </a:prstGeom>
          <a:solidFill>
            <a:srgbClr val="4F7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9111CE-5347-4DA7-AE7D-FD7242666AA7}"/>
              </a:ext>
            </a:extLst>
          </p:cNvPr>
          <p:cNvSpPr/>
          <p:nvPr/>
        </p:nvSpPr>
        <p:spPr>
          <a:xfrm>
            <a:off x="-73978" y="3290258"/>
            <a:ext cx="655949" cy="276999"/>
          </a:xfrm>
          <a:prstGeom prst="rect">
            <a:avLst/>
          </a:prstGeom>
        </p:spPr>
        <p:txBody>
          <a:bodyPr wrap="none">
            <a:spAutoFit/>
          </a:bodyPr>
          <a:lstStyle/>
          <a:p>
            <a:pPr algn="ctr">
              <a:defRPr/>
            </a:pPr>
            <a:r>
              <a:rPr lang="en-US" sz="1200" b="1" kern="0" dirty="0">
                <a:solidFill>
                  <a:srgbClr val="FFFFFF"/>
                </a:solidFill>
                <a:latin typeface="Arial"/>
                <a:cs typeface="Arial"/>
                <a:sym typeface="Arial"/>
              </a:rPr>
              <a:t>What?</a:t>
            </a:r>
            <a:endParaRPr lang="en-US" sz="1100" b="1" kern="0" dirty="0">
              <a:solidFill>
                <a:srgbClr val="FFFFFF"/>
              </a:solidFill>
              <a:latin typeface="Arial"/>
              <a:cs typeface="Arial"/>
              <a:sym typeface="Arial"/>
            </a:endParaRPr>
          </a:p>
        </p:txBody>
      </p:sp>
      <p:cxnSp>
        <p:nvCxnSpPr>
          <p:cNvPr id="33" name="Straight Connector 32">
            <a:extLst>
              <a:ext uri="{FF2B5EF4-FFF2-40B4-BE49-F238E27FC236}">
                <a16:creationId xmlns:a16="http://schemas.microsoft.com/office/drawing/2014/main" id="{5ACCB0E7-5CF3-471F-87CA-BE2FB7982421}"/>
              </a:ext>
            </a:extLst>
          </p:cNvPr>
          <p:cNvCxnSpPr>
            <a:cxnSpLocks/>
          </p:cNvCxnSpPr>
          <p:nvPr/>
        </p:nvCxnSpPr>
        <p:spPr>
          <a:xfrm>
            <a:off x="457199" y="4724400"/>
            <a:ext cx="923862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3BFDEEA-C8EF-43F5-A400-AD09812F99B7}"/>
              </a:ext>
            </a:extLst>
          </p:cNvPr>
          <p:cNvSpPr txBox="1"/>
          <p:nvPr/>
        </p:nvSpPr>
        <p:spPr>
          <a:xfrm>
            <a:off x="3381129" y="4800600"/>
            <a:ext cx="6314700" cy="246221"/>
          </a:xfrm>
          <a:prstGeom prst="rect">
            <a:avLst/>
          </a:prstGeom>
          <a:solidFill>
            <a:schemeClr val="bg1">
              <a:lumMod val="65000"/>
            </a:schemeClr>
          </a:solidFill>
        </p:spPr>
        <p:txBody>
          <a:bodyPr wrap="square" lIns="0" tIns="0" rIns="0" bIns="0" rtlCol="0">
            <a:spAutoFit/>
          </a:bodyPr>
          <a:lstStyle/>
          <a:p>
            <a:r>
              <a:rPr lang="en-SG" sz="1600" b="1" dirty="0">
                <a:latin typeface="Arial" panose="020B0604020202020204" pitchFamily="34" charset="0"/>
                <a:cs typeface="Arial" panose="020B0604020202020204" pitchFamily="34" charset="0"/>
              </a:rPr>
              <a:t>When &amp; Where : </a:t>
            </a:r>
            <a:r>
              <a:rPr lang="en-SG" sz="1400" dirty="0">
                <a:latin typeface="Arial" panose="020B0604020202020204" pitchFamily="34" charset="0"/>
                <a:cs typeface="Arial" panose="020B0604020202020204" pitchFamily="34" charset="0"/>
              </a:rPr>
              <a:t>Local Building Codes Requirements</a:t>
            </a:r>
            <a:endParaRPr lang="en-SG" sz="1600" dirty="0">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AA7365F9-82FB-44D2-AD15-BE227527C01E}"/>
              </a:ext>
            </a:extLst>
          </p:cNvPr>
          <p:cNvSpPr/>
          <p:nvPr/>
        </p:nvSpPr>
        <p:spPr>
          <a:xfrm>
            <a:off x="22794" y="5124700"/>
            <a:ext cx="509539" cy="37329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CB4AA6C-2F4A-4F56-9645-0BC093CAC6B4}"/>
              </a:ext>
            </a:extLst>
          </p:cNvPr>
          <p:cNvSpPr/>
          <p:nvPr/>
        </p:nvSpPr>
        <p:spPr>
          <a:xfrm>
            <a:off x="-76200" y="5172847"/>
            <a:ext cx="699230" cy="276999"/>
          </a:xfrm>
          <a:prstGeom prst="rect">
            <a:avLst/>
          </a:prstGeom>
        </p:spPr>
        <p:txBody>
          <a:bodyPr wrap="none">
            <a:spAutoFit/>
          </a:bodyPr>
          <a:lstStyle/>
          <a:p>
            <a:pPr algn="ctr">
              <a:defRPr/>
            </a:pPr>
            <a:r>
              <a:rPr lang="en-US" sz="1200" b="1" kern="0" dirty="0">
                <a:solidFill>
                  <a:srgbClr val="FFFFFF"/>
                </a:solidFill>
                <a:latin typeface="Arial"/>
                <a:cs typeface="Arial"/>
                <a:sym typeface="Arial"/>
              </a:rPr>
              <a:t>When?</a:t>
            </a:r>
            <a:endParaRPr lang="en-US" sz="1100" b="1" kern="0" dirty="0">
              <a:solidFill>
                <a:srgbClr val="FFFFFF"/>
              </a:solidFill>
              <a:latin typeface="Arial"/>
              <a:cs typeface="Arial"/>
              <a:sym typeface="Arial"/>
            </a:endParaRPr>
          </a:p>
        </p:txBody>
      </p:sp>
      <p:pic>
        <p:nvPicPr>
          <p:cNvPr id="42" name="Picture 41">
            <a:extLst>
              <a:ext uri="{FF2B5EF4-FFF2-40B4-BE49-F238E27FC236}">
                <a16:creationId xmlns:a16="http://schemas.microsoft.com/office/drawing/2014/main" id="{32780389-AD7C-49FE-91B1-E5C5FEDA07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7354" y="5130073"/>
            <a:ext cx="839874" cy="10937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a:extLst>
              <a:ext uri="{FF2B5EF4-FFF2-40B4-BE49-F238E27FC236}">
                <a16:creationId xmlns:a16="http://schemas.microsoft.com/office/drawing/2014/main" id="{5F805B16-7215-4673-879B-12B76C01373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5717" y="5116536"/>
            <a:ext cx="849060" cy="10937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715FA27B-8E56-4079-8E3C-45AE4F72AA4D}"/>
              </a:ext>
            </a:extLst>
          </p:cNvPr>
          <p:cNvSpPr txBox="1"/>
          <p:nvPr/>
        </p:nvSpPr>
        <p:spPr>
          <a:xfrm>
            <a:off x="7608574" y="5275550"/>
            <a:ext cx="1598309" cy="738664"/>
          </a:xfrm>
          <a:prstGeom prst="rect">
            <a:avLst/>
          </a:prstGeom>
          <a:solidFill>
            <a:schemeClr val="accent4">
              <a:lumMod val="60000"/>
              <a:lumOff val="40000"/>
            </a:scheme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Local Country Codes /Local </a:t>
            </a:r>
            <a:r>
              <a:rPr lang="en-US" sz="1400" b="1" dirty="0" err="1">
                <a:solidFill>
                  <a:schemeClr val="bg1"/>
                </a:solidFill>
                <a:latin typeface="Arial" panose="020B0604020202020204" pitchFamily="34" charset="0"/>
                <a:cs typeface="Arial" panose="020B0604020202020204" pitchFamily="34" charset="0"/>
              </a:rPr>
              <a:t>Practise</a:t>
            </a:r>
            <a:endParaRPr lang="en-US" sz="1400" b="1" dirty="0">
              <a:solidFill>
                <a:schemeClr val="bg1"/>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E94FF970-7C1E-48CF-8FBA-C5B88C90F963}"/>
              </a:ext>
            </a:extLst>
          </p:cNvPr>
          <p:cNvSpPr txBox="1"/>
          <p:nvPr/>
        </p:nvSpPr>
        <p:spPr>
          <a:xfrm>
            <a:off x="4499693" y="1739713"/>
            <a:ext cx="64652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t>
            </a:r>
            <a:endParaRPr lang="en-SG" sz="3600"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D8B3A75A-0621-4077-8227-CEA6004FA1B5}"/>
              </a:ext>
            </a:extLst>
          </p:cNvPr>
          <p:cNvSpPr txBox="1"/>
          <p:nvPr/>
        </p:nvSpPr>
        <p:spPr>
          <a:xfrm>
            <a:off x="581971" y="1392869"/>
            <a:ext cx="1916059" cy="954107"/>
          </a:xfrm>
          <a:prstGeom prst="rect">
            <a:avLst/>
          </a:prstGeom>
          <a:noFill/>
          <a:ln w="22225">
            <a:solidFill>
              <a:schemeClr val="accent1"/>
            </a:solidFill>
          </a:ln>
        </p:spPr>
        <p:txBody>
          <a:bodyPr wrap="square" rtlCol="0">
            <a:spAutoFit/>
          </a:bodyPr>
          <a:lstStyle/>
          <a:p>
            <a:r>
              <a:rPr lang="en-US" sz="1400" dirty="0">
                <a:latin typeface="Arial" panose="020B0604020202020204" pitchFamily="34" charset="0"/>
                <a:cs typeface="Arial" panose="020B0604020202020204" pitchFamily="34" charset="0"/>
              </a:rPr>
              <a:t>Design, Installation, Acceptance and Servicing Guide for Building.</a:t>
            </a:r>
            <a:endParaRPr lang="en-SG" sz="1200" dirty="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10FD0817-501A-4E18-B682-9B3A359D6D24}"/>
              </a:ext>
            </a:extLst>
          </p:cNvPr>
          <p:cNvSpPr txBox="1"/>
          <p:nvPr/>
        </p:nvSpPr>
        <p:spPr>
          <a:xfrm>
            <a:off x="642209" y="5020671"/>
            <a:ext cx="1916059" cy="954107"/>
          </a:xfrm>
          <a:prstGeom prst="rect">
            <a:avLst/>
          </a:prstGeom>
          <a:noFill/>
          <a:ln w="22225">
            <a:solidFill>
              <a:schemeClr val="accent1"/>
            </a:solidFill>
          </a:ln>
        </p:spPr>
        <p:txBody>
          <a:bodyPr wrap="square" rtlCol="0">
            <a:spAutoFit/>
          </a:bodyPr>
          <a:lstStyle/>
          <a:p>
            <a:r>
              <a:rPr lang="en-US" sz="1400" dirty="0">
                <a:latin typeface="Arial" panose="020B0604020202020204" pitchFamily="34" charset="0"/>
                <a:cs typeface="Arial" panose="020B0604020202020204" pitchFamily="34" charset="0"/>
              </a:rPr>
              <a:t>Local or Global Building Codes Applications Where Required.</a:t>
            </a:r>
            <a:endParaRPr lang="en-SG" sz="1200" dirty="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2A204072-A801-4E86-9057-120445A8016A}"/>
              </a:ext>
            </a:extLst>
          </p:cNvPr>
          <p:cNvSpPr txBox="1"/>
          <p:nvPr/>
        </p:nvSpPr>
        <p:spPr>
          <a:xfrm>
            <a:off x="5048061" y="5210183"/>
            <a:ext cx="64652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t>
            </a:r>
            <a:endParaRPr lang="en-SG" sz="3600" dirty="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5C525248-FD4E-46CC-BB52-E402778AEAF0}"/>
              </a:ext>
            </a:extLst>
          </p:cNvPr>
          <p:cNvSpPr txBox="1"/>
          <p:nvPr/>
        </p:nvSpPr>
        <p:spPr>
          <a:xfrm>
            <a:off x="6864778" y="5284555"/>
            <a:ext cx="64652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t>
            </a:r>
            <a:endParaRPr lang="en-SG" sz="3600" dirty="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3AE86DE4-393B-4EF3-98FF-00635F4077ED}"/>
              </a:ext>
            </a:extLst>
          </p:cNvPr>
          <p:cNvSpPr txBox="1"/>
          <p:nvPr/>
        </p:nvSpPr>
        <p:spPr>
          <a:xfrm>
            <a:off x="2590576" y="5143781"/>
            <a:ext cx="67064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t>
            </a:r>
            <a:endParaRPr lang="en-SG" sz="4000" b="1" dirty="0">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FD5D8C99-4859-4A60-8980-9F88583848FE}"/>
              </a:ext>
            </a:extLst>
          </p:cNvPr>
          <p:cNvSpPr txBox="1"/>
          <p:nvPr/>
        </p:nvSpPr>
        <p:spPr>
          <a:xfrm>
            <a:off x="467832" y="6596390"/>
            <a:ext cx="3048000" cy="261610"/>
          </a:xfrm>
          <a:prstGeom prst="rect">
            <a:avLst/>
          </a:prstGeom>
          <a:noFill/>
        </p:spPr>
        <p:txBody>
          <a:bodyPr wrap="square" rtlCol="0">
            <a:spAutoFit/>
          </a:bodyPr>
          <a:lstStyle/>
          <a:p>
            <a:r>
              <a:rPr lang="en-US" sz="1100" i="1" dirty="0"/>
              <a:t>Online Continuous Learning Series</a:t>
            </a:r>
          </a:p>
        </p:txBody>
      </p:sp>
      <p:pic>
        <p:nvPicPr>
          <p:cNvPr id="59" name="Picture 2" descr="NFPA 75: Standard for the Fire Protection of Information ...">
            <a:extLst>
              <a:ext uri="{FF2B5EF4-FFF2-40B4-BE49-F238E27FC236}">
                <a16:creationId xmlns:a16="http://schemas.microsoft.com/office/drawing/2014/main" id="{2C10F81D-5092-5647-C5FB-E4D88B53F1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11907" y="1437261"/>
            <a:ext cx="1213347" cy="1213347"/>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9DFA3CBC-A294-1215-6A36-E26EAEC1F208}"/>
              </a:ext>
            </a:extLst>
          </p:cNvPr>
          <p:cNvSpPr txBox="1"/>
          <p:nvPr/>
        </p:nvSpPr>
        <p:spPr>
          <a:xfrm>
            <a:off x="6477003" y="1126502"/>
            <a:ext cx="116850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NFPA75</a:t>
            </a:r>
            <a:endParaRPr lang="en-SG" b="1" dirty="0">
              <a:latin typeface="Arial" panose="020B0604020202020204" pitchFamily="34" charset="0"/>
              <a:cs typeface="Arial" panose="020B0604020202020204" pitchFamily="34" charset="0"/>
            </a:endParaRPr>
          </a:p>
        </p:txBody>
      </p:sp>
      <p:pic>
        <p:nvPicPr>
          <p:cNvPr id="80" name="Picture 2" descr="NFPA 75: Standard for the Fire Protection of Information ...">
            <a:extLst>
              <a:ext uri="{FF2B5EF4-FFF2-40B4-BE49-F238E27FC236}">
                <a16:creationId xmlns:a16="http://schemas.microsoft.com/office/drawing/2014/main" id="{8C2A1A51-6BE4-1C96-D0F6-D65885AD0D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9322" y="3433597"/>
            <a:ext cx="842954" cy="842954"/>
          </a:xfrm>
          <a:prstGeom prst="rect">
            <a:avLst/>
          </a:prstGeom>
          <a:noFill/>
          <a:extLst>
            <a:ext uri="{909E8E84-426E-40DD-AFC4-6F175D3DCCD1}">
              <a14:hiddenFill xmlns:a14="http://schemas.microsoft.com/office/drawing/2010/main">
                <a:solidFill>
                  <a:srgbClr val="FFFFFF"/>
                </a:solidFill>
              </a14:hiddenFill>
            </a:ext>
          </a:extLst>
        </p:spPr>
      </p:pic>
      <p:sp>
        <p:nvSpPr>
          <p:cNvPr id="82" name="Down Arrow 30">
            <a:extLst>
              <a:ext uri="{FF2B5EF4-FFF2-40B4-BE49-F238E27FC236}">
                <a16:creationId xmlns:a16="http://schemas.microsoft.com/office/drawing/2014/main" id="{8D813B8C-6ED1-F960-0A8A-743E80D02340}"/>
              </a:ext>
            </a:extLst>
          </p:cNvPr>
          <p:cNvSpPr/>
          <p:nvPr/>
        </p:nvSpPr>
        <p:spPr>
          <a:xfrm>
            <a:off x="7130299" y="3195340"/>
            <a:ext cx="381000" cy="247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4" name="Picture 83">
            <a:extLst>
              <a:ext uri="{FF2B5EF4-FFF2-40B4-BE49-F238E27FC236}">
                <a16:creationId xmlns:a16="http://schemas.microsoft.com/office/drawing/2014/main" id="{A416A477-A4DF-60DD-8901-638281EDE331}"/>
              </a:ext>
            </a:extLst>
          </p:cNvPr>
          <p:cNvPicPr>
            <a:picLocks noChangeAspect="1"/>
          </p:cNvPicPr>
          <p:nvPr/>
        </p:nvPicPr>
        <p:blipFill>
          <a:blip r:embed="rId10"/>
          <a:stretch>
            <a:fillRect/>
          </a:stretch>
        </p:blipFill>
        <p:spPr>
          <a:xfrm>
            <a:off x="9067800" y="1436649"/>
            <a:ext cx="3062214" cy="521928"/>
          </a:xfrm>
          <a:prstGeom prst="rect">
            <a:avLst/>
          </a:prstGeom>
        </p:spPr>
      </p:pic>
      <p:pic>
        <p:nvPicPr>
          <p:cNvPr id="87" name="Picture 86">
            <a:extLst>
              <a:ext uri="{FF2B5EF4-FFF2-40B4-BE49-F238E27FC236}">
                <a16:creationId xmlns:a16="http://schemas.microsoft.com/office/drawing/2014/main" id="{C4EC9ED9-85E1-C939-FDE0-EE21DB8010EF}"/>
              </a:ext>
            </a:extLst>
          </p:cNvPr>
          <p:cNvPicPr>
            <a:picLocks noChangeAspect="1"/>
          </p:cNvPicPr>
          <p:nvPr/>
        </p:nvPicPr>
        <p:blipFill>
          <a:blip r:embed="rId11"/>
          <a:stretch>
            <a:fillRect/>
          </a:stretch>
        </p:blipFill>
        <p:spPr>
          <a:xfrm>
            <a:off x="7879360" y="1405549"/>
            <a:ext cx="954586" cy="1239938"/>
          </a:xfrm>
          <a:prstGeom prst="rect">
            <a:avLst/>
          </a:prstGeom>
        </p:spPr>
      </p:pic>
      <p:sp>
        <p:nvSpPr>
          <p:cNvPr id="88" name="TextBox 87">
            <a:extLst>
              <a:ext uri="{FF2B5EF4-FFF2-40B4-BE49-F238E27FC236}">
                <a16:creationId xmlns:a16="http://schemas.microsoft.com/office/drawing/2014/main" id="{74F637BC-378B-599C-A309-BFEDF96A6E81}"/>
              </a:ext>
            </a:extLst>
          </p:cNvPr>
          <p:cNvSpPr txBox="1"/>
          <p:nvPr/>
        </p:nvSpPr>
        <p:spPr>
          <a:xfrm>
            <a:off x="7727951" y="1098027"/>
            <a:ext cx="116850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NFPA76</a:t>
            </a:r>
            <a:endParaRPr lang="en-SG" b="1" dirty="0">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6977A8A1-3D3E-0F20-520B-4EFBCC2757DA}"/>
              </a:ext>
            </a:extLst>
          </p:cNvPr>
          <p:cNvSpPr txBox="1"/>
          <p:nvPr/>
        </p:nvSpPr>
        <p:spPr>
          <a:xfrm>
            <a:off x="7418920" y="1699401"/>
            <a:ext cx="64652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t>
            </a:r>
            <a:endParaRPr lang="en-SG" sz="3600" dirty="0">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13E56B49-9820-EAAE-5EE9-9A6C28483758}"/>
              </a:ext>
            </a:extLst>
          </p:cNvPr>
          <p:cNvSpPr txBox="1"/>
          <p:nvPr/>
        </p:nvSpPr>
        <p:spPr>
          <a:xfrm>
            <a:off x="6318171" y="3386528"/>
            <a:ext cx="64652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t>
            </a:r>
            <a:endParaRPr lang="en-SG" sz="3600" dirty="0">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9C0D1ED6-F776-8BD1-14AE-892C1B3D24E9}"/>
              </a:ext>
            </a:extLst>
          </p:cNvPr>
          <p:cNvSpPr txBox="1"/>
          <p:nvPr/>
        </p:nvSpPr>
        <p:spPr>
          <a:xfrm>
            <a:off x="7745052" y="3402583"/>
            <a:ext cx="64652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t>
            </a:r>
            <a:endParaRPr lang="en-SG" sz="3600" dirty="0">
              <a:latin typeface="Arial" panose="020B0604020202020204" pitchFamily="34" charset="0"/>
              <a:cs typeface="Arial" panose="020B0604020202020204" pitchFamily="34" charset="0"/>
            </a:endParaRPr>
          </a:p>
        </p:txBody>
      </p:sp>
      <p:pic>
        <p:nvPicPr>
          <p:cNvPr id="92" name="Picture 91">
            <a:extLst>
              <a:ext uri="{FF2B5EF4-FFF2-40B4-BE49-F238E27FC236}">
                <a16:creationId xmlns:a16="http://schemas.microsoft.com/office/drawing/2014/main" id="{34A3FF5A-48BC-4219-AD01-7E03847BC82D}"/>
              </a:ext>
            </a:extLst>
          </p:cNvPr>
          <p:cNvPicPr>
            <a:picLocks noChangeAspect="1"/>
          </p:cNvPicPr>
          <p:nvPr/>
        </p:nvPicPr>
        <p:blipFill>
          <a:blip r:embed="rId11"/>
          <a:stretch>
            <a:fillRect/>
          </a:stretch>
        </p:blipFill>
        <p:spPr>
          <a:xfrm>
            <a:off x="8370349" y="3452640"/>
            <a:ext cx="648961" cy="842954"/>
          </a:xfrm>
          <a:prstGeom prst="rect">
            <a:avLst/>
          </a:prstGeom>
        </p:spPr>
      </p:pic>
      <p:sp>
        <p:nvSpPr>
          <p:cNvPr id="93" name="Down Arrow 30">
            <a:extLst>
              <a:ext uri="{FF2B5EF4-FFF2-40B4-BE49-F238E27FC236}">
                <a16:creationId xmlns:a16="http://schemas.microsoft.com/office/drawing/2014/main" id="{B4BEC605-0632-8177-8B6E-55CDF9F5D317}"/>
              </a:ext>
            </a:extLst>
          </p:cNvPr>
          <p:cNvSpPr/>
          <p:nvPr/>
        </p:nvSpPr>
        <p:spPr>
          <a:xfrm>
            <a:off x="8504329" y="3189206"/>
            <a:ext cx="381000" cy="247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Slide Number Placeholder 5">
            <a:extLst>
              <a:ext uri="{FF2B5EF4-FFF2-40B4-BE49-F238E27FC236}">
                <a16:creationId xmlns:a16="http://schemas.microsoft.com/office/drawing/2014/main" id="{C271BDC9-D4F2-0D51-E043-3B6EF2D9466F}"/>
              </a:ext>
            </a:extLst>
          </p:cNvPr>
          <p:cNvSpPr>
            <a:spLocks noGrp="1"/>
          </p:cNvSpPr>
          <p:nvPr>
            <p:ph type="sldNum" sz="quarter" idx="10"/>
          </p:nvPr>
        </p:nvSpPr>
        <p:spPr/>
        <p:txBody>
          <a:bodyPr/>
          <a:lstStyle/>
          <a:p>
            <a:r>
              <a:rPr lang="en-US"/>
              <a:t>Slide </a:t>
            </a:r>
            <a:fld id="{903EA7B1-77EC-A440-B5B8-158D64F1397F}" type="slidenum">
              <a:rPr lang="en-US" smtClean="0"/>
              <a:pPr/>
              <a:t>10</a:t>
            </a:fld>
            <a:endParaRPr lang="en-US" dirty="0"/>
          </a:p>
        </p:txBody>
      </p:sp>
    </p:spTree>
    <p:extLst>
      <p:ext uri="{BB962C8B-B14F-4D97-AF65-F5344CB8AC3E}">
        <p14:creationId xmlns:p14="http://schemas.microsoft.com/office/powerpoint/2010/main" val="303679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4" grpId="0" animBg="1"/>
      <p:bldP spid="17" grpId="0" animBg="1"/>
      <p:bldP spid="26" grpId="0" animBg="1"/>
      <p:bldP spid="29" grpId="0" animBg="1"/>
      <p:bldP spid="30" grpId="0" animBg="1"/>
      <p:bldP spid="31" grpId="0" animBg="1"/>
      <p:bldP spid="34" grpId="0" animBg="1"/>
      <p:bldP spid="73" grpId="0"/>
      <p:bldP spid="82" grpId="0" animBg="1"/>
      <p:bldP spid="88" grpId="0"/>
      <p:bldP spid="93" grpId="0" animBg="1"/>
    </p:bldLst>
  </p:timing>
  <p:extLst>
    <p:ext uri="{E180D4A7-C9FB-4DFB-919C-405C955672EB}">
      <p14:showEvtLst xmlns:p14="http://schemas.microsoft.com/office/powerpoint/2010/main">
        <p14:playEvt time="0" objId="4"/>
        <p14:stopEvt time="36733"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44BC91-DCE7-4636-BFE8-847DDC24F779}"/>
              </a:ext>
            </a:extLst>
          </p:cNvPr>
          <p:cNvPicPr>
            <a:picLocks noChangeAspect="1"/>
          </p:cNvPicPr>
          <p:nvPr/>
        </p:nvPicPr>
        <p:blipFill>
          <a:blip r:embed="rId2"/>
          <a:stretch>
            <a:fillRect/>
          </a:stretch>
        </p:blipFill>
        <p:spPr>
          <a:xfrm>
            <a:off x="8465264" y="2021456"/>
            <a:ext cx="3400708" cy="2140969"/>
          </a:xfrm>
          <a:prstGeom prst="rect">
            <a:avLst/>
          </a:prstGeom>
        </p:spPr>
      </p:pic>
      <p:sp>
        <p:nvSpPr>
          <p:cNvPr id="3" name="Content Placeholder 2">
            <a:extLst>
              <a:ext uri="{FF2B5EF4-FFF2-40B4-BE49-F238E27FC236}">
                <a16:creationId xmlns:a16="http://schemas.microsoft.com/office/drawing/2014/main" id="{BE940904-6089-BB20-6408-A7EEAEAEEE55}"/>
              </a:ext>
            </a:extLst>
          </p:cNvPr>
          <p:cNvSpPr>
            <a:spLocks noGrp="1"/>
          </p:cNvSpPr>
          <p:nvPr>
            <p:ph sz="half" idx="4294967295"/>
          </p:nvPr>
        </p:nvSpPr>
        <p:spPr>
          <a:xfrm>
            <a:off x="619411" y="1474276"/>
            <a:ext cx="6658797" cy="4351338"/>
          </a:xfrm>
          <a:prstGeom prst="rect">
            <a:avLst/>
          </a:prstGeom>
        </p:spPr>
        <p:txBody>
          <a:bodyPr>
            <a:noAutofit/>
          </a:bodyPr>
          <a:lstStyle/>
          <a:p>
            <a:pPr marL="0" indent="0" algn="just">
              <a:lnSpc>
                <a:spcPct val="120000"/>
              </a:lnSpc>
              <a:buNone/>
            </a:pPr>
            <a:r>
              <a:rPr lang="en-US" sz="1600" b="1" dirty="0">
                <a:solidFill>
                  <a:schemeClr val="accent2"/>
                </a:solidFill>
              </a:rPr>
              <a:t>A. Sampling Hole: </a:t>
            </a:r>
            <a:r>
              <a:rPr lang="en-US" sz="1600" dirty="0">
                <a:solidFill>
                  <a:schemeClr val="accent2"/>
                </a:solidFill>
              </a:rPr>
              <a:t>Hole in a piping network that draws air by an aspiration device to an ASD.</a:t>
            </a:r>
          </a:p>
          <a:p>
            <a:pPr marL="0" indent="0" algn="just">
              <a:lnSpc>
                <a:spcPct val="120000"/>
              </a:lnSpc>
              <a:buNone/>
            </a:pPr>
            <a:r>
              <a:rPr lang="en-US" sz="1600" b="1" dirty="0">
                <a:solidFill>
                  <a:schemeClr val="accent2"/>
                </a:solidFill>
              </a:rPr>
              <a:t>B. Transport Time: </a:t>
            </a:r>
            <a:r>
              <a:rPr lang="en-US" sz="1600" dirty="0">
                <a:solidFill>
                  <a:schemeClr val="accent2"/>
                </a:solidFill>
              </a:rPr>
              <a:t>The time it takes for a particle from the last air sampling point to reach the detection chamber of the detector.</a:t>
            </a:r>
          </a:p>
          <a:p>
            <a:pPr marL="0" indent="0" algn="just">
              <a:lnSpc>
                <a:spcPct val="120000"/>
              </a:lnSpc>
              <a:buNone/>
            </a:pPr>
            <a:r>
              <a:rPr lang="en-US" sz="1600" b="1" dirty="0">
                <a:solidFill>
                  <a:schemeClr val="accent2"/>
                </a:solidFill>
              </a:rPr>
              <a:t>C. Response Time: </a:t>
            </a:r>
            <a:r>
              <a:rPr lang="en-US" sz="1600" dirty="0">
                <a:solidFill>
                  <a:schemeClr val="accent2"/>
                </a:solidFill>
              </a:rPr>
              <a:t>Time Between the Smoke Particles to travel from the Sampling Point to the ASD.</a:t>
            </a:r>
          </a:p>
          <a:p>
            <a:pPr marL="0" indent="0" algn="just">
              <a:lnSpc>
                <a:spcPct val="120000"/>
              </a:lnSpc>
              <a:buNone/>
            </a:pPr>
            <a:r>
              <a:rPr lang="en-US" sz="1600" b="1" dirty="0">
                <a:solidFill>
                  <a:schemeClr val="accent2"/>
                </a:solidFill>
              </a:rPr>
              <a:t>D. Maximum Transport Time: </a:t>
            </a:r>
            <a:r>
              <a:rPr lang="en-US" sz="1600" dirty="0">
                <a:solidFill>
                  <a:schemeClr val="accent2"/>
                </a:solidFill>
              </a:rPr>
              <a:t>Maximum allowable time to transport smoke particles from the sampling hole to response at the ASD; measured at the most remote or least sensitive sampling hole.</a:t>
            </a:r>
          </a:p>
          <a:p>
            <a:pPr marL="0" indent="0" algn="just">
              <a:lnSpc>
                <a:spcPct val="120000"/>
              </a:lnSpc>
              <a:buNone/>
            </a:pPr>
            <a:r>
              <a:rPr lang="en-US" sz="1600" b="1" dirty="0">
                <a:solidFill>
                  <a:schemeClr val="accent2"/>
                </a:solidFill>
              </a:rPr>
              <a:t>E. Sampling Piping Network:  </a:t>
            </a:r>
            <a:r>
              <a:rPr lang="en-US" sz="1600" dirty="0">
                <a:solidFill>
                  <a:schemeClr val="accent2"/>
                </a:solidFill>
              </a:rPr>
              <a:t>Vehicle in which the sampled air is transported from the protected area to the detector.</a:t>
            </a:r>
          </a:p>
        </p:txBody>
      </p:sp>
      <p:sp>
        <p:nvSpPr>
          <p:cNvPr id="4" name="Text Placeholder 3">
            <a:extLst>
              <a:ext uri="{FF2B5EF4-FFF2-40B4-BE49-F238E27FC236}">
                <a16:creationId xmlns:a16="http://schemas.microsoft.com/office/drawing/2014/main" id="{83B977A5-92C3-9F60-E34B-13B4FAB8DD82}"/>
              </a:ext>
            </a:extLst>
          </p:cNvPr>
          <p:cNvSpPr>
            <a:spLocks noGrp="1"/>
          </p:cNvSpPr>
          <p:nvPr>
            <p:ph type="body" sz="quarter" idx="14"/>
          </p:nvPr>
        </p:nvSpPr>
        <p:spPr>
          <a:xfrm>
            <a:off x="695325" y="278201"/>
            <a:ext cx="10516014" cy="603296"/>
          </a:xfrm>
        </p:spPr>
        <p:txBody>
          <a:bodyPr>
            <a:normAutofit fontScale="70000" lnSpcReduction="20000"/>
          </a:bodyPr>
          <a:lstStyle/>
          <a:p>
            <a:r>
              <a:rPr lang="en-US" sz="3100" dirty="0">
                <a:solidFill>
                  <a:schemeClr val="accent2"/>
                </a:solidFill>
              </a:rPr>
              <a:t>5 Key Definitions relating to Aspiration Smoke Detector</a:t>
            </a:r>
          </a:p>
          <a:p>
            <a:r>
              <a:rPr lang="en-US" sz="1600" dirty="0">
                <a:solidFill>
                  <a:schemeClr val="accent2"/>
                </a:solidFill>
              </a:rPr>
              <a:t>(This is important to include in the Spec to avoid being spec out by Other brands) </a:t>
            </a:r>
          </a:p>
        </p:txBody>
      </p:sp>
      <p:pic>
        <p:nvPicPr>
          <p:cNvPr id="7" name="Picture 6">
            <a:extLst>
              <a:ext uri="{FF2B5EF4-FFF2-40B4-BE49-F238E27FC236}">
                <a16:creationId xmlns:a16="http://schemas.microsoft.com/office/drawing/2014/main" id="{8B9AE7F4-A60B-63A7-5D35-81C5D63D670E}"/>
              </a:ext>
            </a:extLst>
          </p:cNvPr>
          <p:cNvPicPr>
            <a:picLocks noChangeAspect="1"/>
          </p:cNvPicPr>
          <p:nvPr/>
        </p:nvPicPr>
        <p:blipFill>
          <a:blip r:embed="rId3"/>
          <a:stretch>
            <a:fillRect/>
          </a:stretch>
        </p:blipFill>
        <p:spPr>
          <a:xfrm>
            <a:off x="7694431" y="4112304"/>
            <a:ext cx="3432537" cy="1839185"/>
          </a:xfrm>
          <a:prstGeom prst="rect">
            <a:avLst/>
          </a:prstGeom>
        </p:spPr>
      </p:pic>
      <p:pic>
        <p:nvPicPr>
          <p:cNvPr id="6" name="Picture 5" descr="A red object with a hole&#10;&#10;Description automatically generated">
            <a:extLst>
              <a:ext uri="{FF2B5EF4-FFF2-40B4-BE49-F238E27FC236}">
                <a16:creationId xmlns:a16="http://schemas.microsoft.com/office/drawing/2014/main" id="{E6FB357F-9819-8562-183C-56BE9C4A939C}"/>
              </a:ext>
            </a:extLst>
          </p:cNvPr>
          <p:cNvPicPr>
            <a:picLocks noChangeAspect="1"/>
          </p:cNvPicPr>
          <p:nvPr/>
        </p:nvPicPr>
        <p:blipFill>
          <a:blip r:embed="rId4"/>
          <a:stretch>
            <a:fillRect/>
          </a:stretch>
        </p:blipFill>
        <p:spPr>
          <a:xfrm>
            <a:off x="7389317" y="1080694"/>
            <a:ext cx="2366146" cy="1602189"/>
          </a:xfrm>
          <a:prstGeom prst="rect">
            <a:avLst/>
          </a:prstGeom>
        </p:spPr>
      </p:pic>
      <p:sp>
        <p:nvSpPr>
          <p:cNvPr id="8" name="Freeform: Shape 7">
            <a:extLst>
              <a:ext uri="{FF2B5EF4-FFF2-40B4-BE49-F238E27FC236}">
                <a16:creationId xmlns:a16="http://schemas.microsoft.com/office/drawing/2014/main" id="{1CECCC50-7076-7060-2648-2AF6506F7F82}"/>
              </a:ext>
            </a:extLst>
          </p:cNvPr>
          <p:cNvSpPr/>
          <p:nvPr/>
        </p:nvSpPr>
        <p:spPr>
          <a:xfrm>
            <a:off x="8613979" y="1545996"/>
            <a:ext cx="1661237" cy="339365"/>
          </a:xfrm>
          <a:custGeom>
            <a:avLst/>
            <a:gdLst>
              <a:gd name="connsiteX0" fmla="*/ 1661237 w 1661237"/>
              <a:gd name="connsiteY0" fmla="*/ 160256 h 339365"/>
              <a:gd name="connsiteX1" fmla="*/ 1632957 w 1661237"/>
              <a:gd name="connsiteY1" fmla="*/ 47134 h 339365"/>
              <a:gd name="connsiteX2" fmla="*/ 1604677 w 1661237"/>
              <a:gd name="connsiteY2" fmla="*/ 28280 h 339365"/>
              <a:gd name="connsiteX3" fmla="*/ 1548116 w 1661237"/>
              <a:gd name="connsiteY3" fmla="*/ 0 h 339365"/>
              <a:gd name="connsiteX4" fmla="*/ 1284165 w 1661237"/>
              <a:gd name="connsiteY4" fmla="*/ 18853 h 339365"/>
              <a:gd name="connsiteX5" fmla="*/ 1255885 w 1661237"/>
              <a:gd name="connsiteY5" fmla="*/ 65988 h 339365"/>
              <a:gd name="connsiteX6" fmla="*/ 1227605 w 1661237"/>
              <a:gd name="connsiteY6" fmla="*/ 84841 h 339365"/>
              <a:gd name="connsiteX7" fmla="*/ 1142763 w 1661237"/>
              <a:gd name="connsiteY7" fmla="*/ 169682 h 339365"/>
              <a:gd name="connsiteX8" fmla="*/ 1095629 w 1661237"/>
              <a:gd name="connsiteY8" fmla="*/ 197963 h 339365"/>
              <a:gd name="connsiteX9" fmla="*/ 973081 w 1661237"/>
              <a:gd name="connsiteY9" fmla="*/ 282804 h 339365"/>
              <a:gd name="connsiteX10" fmla="*/ 944800 w 1661237"/>
              <a:gd name="connsiteY10" fmla="*/ 292231 h 339365"/>
              <a:gd name="connsiteX11" fmla="*/ 859959 w 1661237"/>
              <a:gd name="connsiteY11" fmla="*/ 329938 h 339365"/>
              <a:gd name="connsiteX12" fmla="*/ 633716 w 1661237"/>
              <a:gd name="connsiteY12" fmla="*/ 339365 h 339365"/>
              <a:gd name="connsiteX13" fmla="*/ 303778 w 1661237"/>
              <a:gd name="connsiteY13" fmla="*/ 320511 h 339365"/>
              <a:gd name="connsiteX14" fmla="*/ 200083 w 1661237"/>
              <a:gd name="connsiteY14" fmla="*/ 235670 h 339365"/>
              <a:gd name="connsiteX15" fmla="*/ 77534 w 1661237"/>
              <a:gd name="connsiteY15" fmla="*/ 207390 h 339365"/>
              <a:gd name="connsiteX16" fmla="*/ 49254 w 1661237"/>
              <a:gd name="connsiteY16" fmla="*/ 197963 h 339365"/>
              <a:gd name="connsiteX17" fmla="*/ 11547 w 1661237"/>
              <a:gd name="connsiteY17" fmla="*/ 188536 h 33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1237" h="339365">
                <a:moveTo>
                  <a:pt x="1661237" y="160256"/>
                </a:moveTo>
                <a:cubicBezTo>
                  <a:pt x="1655977" y="133952"/>
                  <a:pt x="1643860" y="66760"/>
                  <a:pt x="1632957" y="47134"/>
                </a:cubicBezTo>
                <a:cubicBezTo>
                  <a:pt x="1627455" y="37230"/>
                  <a:pt x="1614581" y="33782"/>
                  <a:pt x="1604677" y="28280"/>
                </a:cubicBezTo>
                <a:cubicBezTo>
                  <a:pt x="1586251" y="18043"/>
                  <a:pt x="1566970" y="9427"/>
                  <a:pt x="1548116" y="0"/>
                </a:cubicBezTo>
                <a:cubicBezTo>
                  <a:pt x="1460132" y="6284"/>
                  <a:pt x="1370206" y="-576"/>
                  <a:pt x="1284165" y="18853"/>
                </a:cubicBezTo>
                <a:cubicBezTo>
                  <a:pt x="1266292" y="22889"/>
                  <a:pt x="1267809" y="52076"/>
                  <a:pt x="1255885" y="65988"/>
                </a:cubicBezTo>
                <a:cubicBezTo>
                  <a:pt x="1248512" y="74590"/>
                  <a:pt x="1235957" y="77186"/>
                  <a:pt x="1227605" y="84841"/>
                </a:cubicBezTo>
                <a:cubicBezTo>
                  <a:pt x="1198123" y="111866"/>
                  <a:pt x="1177058" y="149105"/>
                  <a:pt x="1142763" y="169682"/>
                </a:cubicBezTo>
                <a:cubicBezTo>
                  <a:pt x="1127052" y="179109"/>
                  <a:pt x="1110694" y="187534"/>
                  <a:pt x="1095629" y="197963"/>
                </a:cubicBezTo>
                <a:cubicBezTo>
                  <a:pt x="1044595" y="233294"/>
                  <a:pt x="1024397" y="257146"/>
                  <a:pt x="973081" y="282804"/>
                </a:cubicBezTo>
                <a:cubicBezTo>
                  <a:pt x="964193" y="287248"/>
                  <a:pt x="953880" y="288195"/>
                  <a:pt x="944800" y="292231"/>
                </a:cubicBezTo>
                <a:cubicBezTo>
                  <a:pt x="941221" y="293821"/>
                  <a:pt x="879071" y="328522"/>
                  <a:pt x="859959" y="329938"/>
                </a:cubicBezTo>
                <a:cubicBezTo>
                  <a:pt x="784685" y="335514"/>
                  <a:pt x="709130" y="336223"/>
                  <a:pt x="633716" y="339365"/>
                </a:cubicBezTo>
                <a:cubicBezTo>
                  <a:pt x="523737" y="333080"/>
                  <a:pt x="413362" y="331750"/>
                  <a:pt x="303778" y="320511"/>
                </a:cubicBezTo>
                <a:cubicBezTo>
                  <a:pt x="251096" y="315108"/>
                  <a:pt x="246437" y="250155"/>
                  <a:pt x="200083" y="235670"/>
                </a:cubicBezTo>
                <a:cubicBezTo>
                  <a:pt x="160068" y="223165"/>
                  <a:pt x="118206" y="217558"/>
                  <a:pt x="77534" y="207390"/>
                </a:cubicBezTo>
                <a:cubicBezTo>
                  <a:pt x="67894" y="204980"/>
                  <a:pt x="58894" y="200373"/>
                  <a:pt x="49254" y="197963"/>
                </a:cubicBezTo>
                <a:cubicBezTo>
                  <a:pt x="9082" y="187920"/>
                  <a:pt x="-15872" y="188536"/>
                  <a:pt x="11547" y="188536"/>
                </a:cubicBezTo>
              </a:path>
            </a:pathLst>
          </a:custGeom>
          <a:ln w="38100">
            <a:solidFill>
              <a:schemeClr val="accent2"/>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Cloud 9">
            <a:extLst>
              <a:ext uri="{FF2B5EF4-FFF2-40B4-BE49-F238E27FC236}">
                <a16:creationId xmlns:a16="http://schemas.microsoft.com/office/drawing/2014/main" id="{866EE267-F8D9-C0F6-3ADD-C9DEDEED24FF}"/>
              </a:ext>
            </a:extLst>
          </p:cNvPr>
          <p:cNvSpPr/>
          <p:nvPr/>
        </p:nvSpPr>
        <p:spPr>
          <a:xfrm>
            <a:off x="10275216" y="1286758"/>
            <a:ext cx="1332944" cy="85783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accent2"/>
                </a:solidFill>
                <a:latin typeface="Arial" panose="020B0604020202020204" pitchFamily="34" charset="0"/>
                <a:cs typeface="Arial" panose="020B0604020202020204" pitchFamily="34" charset="0"/>
              </a:rPr>
              <a:t>Air Drawn thru Sampling Hole</a:t>
            </a:r>
          </a:p>
        </p:txBody>
      </p:sp>
      <p:sp>
        <p:nvSpPr>
          <p:cNvPr id="11" name="TextBox 10">
            <a:extLst>
              <a:ext uri="{FF2B5EF4-FFF2-40B4-BE49-F238E27FC236}">
                <a16:creationId xmlns:a16="http://schemas.microsoft.com/office/drawing/2014/main" id="{9F12E748-24BD-CF8C-331D-EAE25965EB70}"/>
              </a:ext>
            </a:extLst>
          </p:cNvPr>
          <p:cNvSpPr txBox="1"/>
          <p:nvPr/>
        </p:nvSpPr>
        <p:spPr>
          <a:xfrm>
            <a:off x="8981440" y="3346646"/>
            <a:ext cx="599440" cy="276999"/>
          </a:xfrm>
          <a:prstGeom prst="rect">
            <a:avLst/>
          </a:prstGeom>
          <a:noFill/>
        </p:spPr>
        <p:txBody>
          <a:bodyPr wrap="square" rtlCol="0">
            <a:spAutoFit/>
          </a:bodyPr>
          <a:lstStyle/>
          <a:p>
            <a:r>
              <a:rPr lang="en-US" sz="1200" b="1" dirty="0"/>
              <a:t>Start</a:t>
            </a:r>
          </a:p>
        </p:txBody>
      </p:sp>
      <p:sp>
        <p:nvSpPr>
          <p:cNvPr id="12" name="TextBox 11">
            <a:extLst>
              <a:ext uri="{FF2B5EF4-FFF2-40B4-BE49-F238E27FC236}">
                <a16:creationId xmlns:a16="http://schemas.microsoft.com/office/drawing/2014/main" id="{9FD185AF-8D92-8857-E2B6-774E0A671F09}"/>
              </a:ext>
            </a:extLst>
          </p:cNvPr>
          <p:cNvSpPr txBox="1"/>
          <p:nvPr/>
        </p:nvSpPr>
        <p:spPr>
          <a:xfrm>
            <a:off x="8014539" y="2942121"/>
            <a:ext cx="599440" cy="276999"/>
          </a:xfrm>
          <a:prstGeom prst="rect">
            <a:avLst/>
          </a:prstGeom>
          <a:noFill/>
        </p:spPr>
        <p:txBody>
          <a:bodyPr wrap="square" rtlCol="0">
            <a:spAutoFit/>
          </a:bodyPr>
          <a:lstStyle/>
          <a:p>
            <a:r>
              <a:rPr lang="en-US" sz="1200" b="1" dirty="0"/>
              <a:t>End</a:t>
            </a:r>
          </a:p>
        </p:txBody>
      </p:sp>
      <p:sp>
        <p:nvSpPr>
          <p:cNvPr id="13" name="Oval 12">
            <a:extLst>
              <a:ext uri="{FF2B5EF4-FFF2-40B4-BE49-F238E27FC236}">
                <a16:creationId xmlns:a16="http://schemas.microsoft.com/office/drawing/2014/main" id="{9514E8A0-AAFE-018B-AD93-7A5471DFD30E}"/>
              </a:ext>
            </a:extLst>
          </p:cNvPr>
          <p:cNvSpPr/>
          <p:nvPr/>
        </p:nvSpPr>
        <p:spPr>
          <a:xfrm>
            <a:off x="9194800" y="3562685"/>
            <a:ext cx="81280" cy="1360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A31E4-00E3-E7D3-4593-B670C1C5778D}"/>
              </a:ext>
            </a:extLst>
          </p:cNvPr>
          <p:cNvSpPr/>
          <p:nvPr/>
        </p:nvSpPr>
        <p:spPr>
          <a:xfrm>
            <a:off x="9124111" y="3567594"/>
            <a:ext cx="272807" cy="1921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6A21710-ECDE-11A8-C43B-F0411C02F73B}"/>
              </a:ext>
            </a:extLst>
          </p:cNvPr>
          <p:cNvSpPr/>
          <p:nvPr/>
        </p:nvSpPr>
        <p:spPr>
          <a:xfrm>
            <a:off x="9114382" y="3553872"/>
            <a:ext cx="272807" cy="1921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F6EF341-34A3-BC7B-5EB3-E6B5ED919E96}"/>
              </a:ext>
            </a:extLst>
          </p:cNvPr>
          <p:cNvSpPr>
            <a:spLocks noGrp="1"/>
          </p:cNvSpPr>
          <p:nvPr>
            <p:ph type="sldNum" sz="quarter" idx="10"/>
          </p:nvPr>
        </p:nvSpPr>
        <p:spPr/>
        <p:txBody>
          <a:bodyPr/>
          <a:lstStyle/>
          <a:p>
            <a:r>
              <a:rPr lang="en-US"/>
              <a:t>Slide </a:t>
            </a:r>
            <a:fld id="{903EA7B1-77EC-A440-B5B8-158D64F1397F}" type="slidenum">
              <a:rPr lang="en-US" smtClean="0"/>
              <a:pPr/>
              <a:t>11</a:t>
            </a:fld>
            <a:endParaRPr lang="en-US" dirty="0"/>
          </a:p>
        </p:txBody>
      </p:sp>
    </p:spTree>
    <p:extLst>
      <p:ext uri="{BB962C8B-B14F-4D97-AF65-F5344CB8AC3E}">
        <p14:creationId xmlns:p14="http://schemas.microsoft.com/office/powerpoint/2010/main" val="162951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5" presetID="1" presetClass="entr" presetSubtype="0"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150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0" presetClass="path" presetSubtype="0" accel="50000" decel="50000" fill="hold" grpId="0" nodeType="withEffect">
                                  <p:stCondLst>
                                    <p:cond delay="1000"/>
                                  </p:stCondLst>
                                  <p:childTnLst>
                                    <p:animMotion origin="layout" path="M -0.00495 -0.00787 L -0.00495 -0.00787 L 0.08086 -0.00949 C 0.09063 -0.00972 0.10039 -0.00926 0.11003 -0.01088 C 0.11406 -0.01158 0.12175 -0.0169 0.12175 -0.0169 C 0.12396 -0.01945 0.1263 -0.0213 0.12839 -0.02431 C 0.13099 -0.02801 0.13047 -0.03426 0.1293 -0.03912 C 0.12865 -0.04167 0.12722 -0.04375 0.12591 -0.04514 C 0.12435 -0.04676 0.12253 -0.04699 0.12084 -0.04815 L 0.0375 -0.04653 C -0.01771 -0.04514 0.01641 -0.04398 -0.02669 -0.04653 C -0.03138 -0.05509 -0.02682 -0.04815 -0.03164 -0.05255 C -0.03398 -0.05463 -0.03476 -0.05671 -0.03672 -0.05996 C -0.03646 -0.06296 -0.0362 -0.06597 -0.03581 -0.06875 C -0.03568 -0.07037 -0.03502 -0.07176 -0.03502 -0.07338 C -0.03502 -0.07523 -0.03476 -0.07824 -0.03581 -0.07917 C -0.04023 -0.0831 -0.04531 -0.08426 -0.05 -0.08658 C -0.05026 -0.08681 -0.05052 -0.08658 -0.05078 -0.08658 " pathEditMode="relative" ptsTypes="AAAAAAAAAAAAAAAAAA">
                                      <p:cBhvr>
                                        <p:cTn id="30" dur="2000" fill="hold"/>
                                        <p:tgtEl>
                                          <p:spTgt spid="13"/>
                                        </p:tgtEl>
                                        <p:attrNameLst>
                                          <p:attrName>ppt_x</p:attrName>
                                          <p:attrName>ppt_y</p:attrName>
                                        </p:attrNameLst>
                                      </p:cBhvr>
                                    </p:animMotion>
                                  </p:childTnLst>
                                </p:cTn>
                              </p:par>
                              <p:par>
                                <p:cTn id="31" presetID="1" presetClass="entr" presetSubtype="0" fill="hold" grpId="0" nodeType="withEffect">
                                  <p:stCondLst>
                                    <p:cond delay="100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100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E68C2D-788E-0B05-A363-03011445E76D}"/>
              </a:ext>
            </a:extLst>
          </p:cNvPr>
          <p:cNvSpPr>
            <a:spLocks noGrp="1"/>
          </p:cNvSpPr>
          <p:nvPr>
            <p:ph sz="half" idx="4294967295"/>
          </p:nvPr>
        </p:nvSpPr>
        <p:spPr>
          <a:xfrm>
            <a:off x="695324" y="1825625"/>
            <a:ext cx="9976393" cy="4351338"/>
          </a:xfrm>
          <a:prstGeom prst="rect">
            <a:avLst/>
          </a:prstGeom>
        </p:spPr>
        <p:txBody>
          <a:bodyPr>
            <a:normAutofit/>
          </a:bodyPr>
          <a:lstStyle/>
          <a:p>
            <a:pPr algn="just">
              <a:lnSpc>
                <a:spcPct val="100000"/>
              </a:lnSpc>
            </a:pPr>
            <a:r>
              <a:rPr lang="en-US" sz="2000" dirty="0">
                <a:solidFill>
                  <a:schemeClr val="accent2"/>
                </a:solidFill>
              </a:rPr>
              <a:t>There are many similarities between the European and United States installation and monitoring requirements. The definitions for the components are the same in both </a:t>
            </a:r>
            <a:r>
              <a:rPr lang="en-US" sz="2000" b="1" dirty="0">
                <a:solidFill>
                  <a:schemeClr val="accent2"/>
                </a:solidFill>
              </a:rPr>
              <a:t>EN 54-20</a:t>
            </a:r>
            <a:r>
              <a:rPr lang="en-US" sz="2000" dirty="0">
                <a:solidFill>
                  <a:schemeClr val="accent2"/>
                </a:solidFill>
              </a:rPr>
              <a:t> and </a:t>
            </a:r>
            <a:r>
              <a:rPr lang="en-US" sz="2000" b="1" dirty="0">
                <a:solidFill>
                  <a:schemeClr val="accent2"/>
                </a:solidFill>
              </a:rPr>
              <a:t>NFPA75 AND 76 </a:t>
            </a:r>
            <a:r>
              <a:rPr lang="en-US" sz="2000" dirty="0">
                <a:solidFill>
                  <a:schemeClr val="accent2"/>
                </a:solidFill>
              </a:rPr>
              <a:t> requirements</a:t>
            </a:r>
          </a:p>
          <a:p>
            <a:pPr algn="just">
              <a:lnSpc>
                <a:spcPct val="100000"/>
              </a:lnSpc>
            </a:pPr>
            <a:endParaRPr lang="en-US" sz="2000" dirty="0">
              <a:solidFill>
                <a:schemeClr val="accent2"/>
              </a:solidFill>
            </a:endParaRPr>
          </a:p>
          <a:p>
            <a:pPr marL="285750" indent="-285750" algn="just">
              <a:lnSpc>
                <a:spcPct val="100000"/>
              </a:lnSpc>
              <a:buFont typeface="Arial" panose="020B0604020202020204" pitchFamily="34" charset="0"/>
              <a:buChar char="•"/>
            </a:pPr>
            <a:r>
              <a:rPr lang="en-US" sz="2000" dirty="0">
                <a:solidFill>
                  <a:schemeClr val="accent2"/>
                </a:solidFill>
              </a:rPr>
              <a:t>A </a:t>
            </a:r>
            <a:r>
              <a:rPr lang="en-US" sz="2000" u="sng" dirty="0">
                <a:solidFill>
                  <a:schemeClr val="accent2"/>
                </a:solidFill>
              </a:rPr>
              <a:t>fault signal </a:t>
            </a:r>
            <a:r>
              <a:rPr lang="en-US" sz="2000" dirty="0">
                <a:solidFill>
                  <a:schemeClr val="accent2"/>
                </a:solidFill>
              </a:rPr>
              <a:t>shall be initiated when the </a:t>
            </a:r>
            <a:r>
              <a:rPr lang="en-US" sz="2000" u="sng" dirty="0">
                <a:solidFill>
                  <a:schemeClr val="accent2"/>
                </a:solidFill>
              </a:rPr>
              <a:t>airflow is outside the operational </a:t>
            </a:r>
            <a:r>
              <a:rPr lang="en-US" sz="2000" dirty="0">
                <a:solidFill>
                  <a:schemeClr val="accent2"/>
                </a:solidFill>
              </a:rPr>
              <a:t>(manufacturer’s) specified range.</a:t>
            </a:r>
          </a:p>
          <a:p>
            <a:pPr marL="285750" indent="-285750" algn="just">
              <a:lnSpc>
                <a:spcPct val="100000"/>
              </a:lnSpc>
              <a:buFont typeface="Arial" panose="020B0604020202020204" pitchFamily="34" charset="0"/>
              <a:buChar char="•"/>
            </a:pPr>
            <a:r>
              <a:rPr lang="en-US" sz="2000" dirty="0">
                <a:solidFill>
                  <a:schemeClr val="accent2"/>
                </a:solidFill>
              </a:rPr>
              <a:t>The airflow through the ASD and sampling pipe shall be monitored to </a:t>
            </a:r>
            <a:r>
              <a:rPr lang="en-US" sz="2000" u="sng" dirty="0">
                <a:solidFill>
                  <a:schemeClr val="accent2"/>
                </a:solidFill>
              </a:rPr>
              <a:t>detect a leak or obstruction in a sampling hole.</a:t>
            </a:r>
          </a:p>
          <a:p>
            <a:pPr marL="285750" indent="-285750" algn="just">
              <a:lnSpc>
                <a:spcPct val="100000"/>
              </a:lnSpc>
              <a:buFont typeface="Arial" panose="020B0604020202020204" pitchFamily="34" charset="0"/>
              <a:buChar char="•"/>
            </a:pPr>
            <a:r>
              <a:rPr lang="en-US" sz="2000" dirty="0">
                <a:solidFill>
                  <a:schemeClr val="accent2"/>
                </a:solidFill>
              </a:rPr>
              <a:t>The sampling pipes and fittings` shall have mechanical strength and be </a:t>
            </a:r>
            <a:r>
              <a:rPr lang="en-US" sz="2000" u="sng" dirty="0">
                <a:solidFill>
                  <a:schemeClr val="accent2"/>
                </a:solidFill>
              </a:rPr>
              <a:t>listed for the temperatures and environmental conditions where they are being installed</a:t>
            </a:r>
            <a:r>
              <a:rPr lang="en-US" sz="2000" dirty="0">
                <a:solidFill>
                  <a:schemeClr val="accent2"/>
                </a:solidFill>
              </a:rPr>
              <a:t>. </a:t>
            </a:r>
          </a:p>
          <a:p>
            <a:pPr algn="just"/>
            <a:endParaRPr lang="en-US" dirty="0">
              <a:solidFill>
                <a:schemeClr val="accent2"/>
              </a:solidFill>
            </a:endParaRPr>
          </a:p>
          <a:p>
            <a:pPr algn="just"/>
            <a:endParaRPr lang="en-US" i="1" dirty="0"/>
          </a:p>
        </p:txBody>
      </p:sp>
      <p:sp>
        <p:nvSpPr>
          <p:cNvPr id="4" name="Text Placeholder 3">
            <a:extLst>
              <a:ext uri="{FF2B5EF4-FFF2-40B4-BE49-F238E27FC236}">
                <a16:creationId xmlns:a16="http://schemas.microsoft.com/office/drawing/2014/main" id="{DBD828C0-CDAB-9470-E36D-30D805A9A8D1}"/>
              </a:ext>
            </a:extLst>
          </p:cNvPr>
          <p:cNvSpPr>
            <a:spLocks noGrp="1"/>
          </p:cNvSpPr>
          <p:nvPr>
            <p:ph type="body" sz="quarter" idx="14"/>
          </p:nvPr>
        </p:nvSpPr>
        <p:spPr>
          <a:xfrm>
            <a:off x="605872" y="218980"/>
            <a:ext cx="10625345" cy="603296"/>
          </a:xfrm>
        </p:spPr>
        <p:txBody>
          <a:bodyPr>
            <a:normAutofit fontScale="77500" lnSpcReduction="20000"/>
          </a:bodyPr>
          <a:lstStyle/>
          <a:p>
            <a:r>
              <a:rPr lang="en-US" dirty="0">
                <a:solidFill>
                  <a:schemeClr val="accent2"/>
                </a:solidFill>
              </a:rPr>
              <a:t>Similarities the European and United States on installation and monitoring requirements </a:t>
            </a:r>
          </a:p>
        </p:txBody>
      </p:sp>
      <p:sp>
        <p:nvSpPr>
          <p:cNvPr id="2" name="Slide Number Placeholder 1">
            <a:extLst>
              <a:ext uri="{FF2B5EF4-FFF2-40B4-BE49-F238E27FC236}">
                <a16:creationId xmlns:a16="http://schemas.microsoft.com/office/drawing/2014/main" id="{67B9A7C3-0AE6-C572-15B1-A07C33826FCB}"/>
              </a:ext>
            </a:extLst>
          </p:cNvPr>
          <p:cNvSpPr>
            <a:spLocks noGrp="1"/>
          </p:cNvSpPr>
          <p:nvPr>
            <p:ph type="sldNum" sz="quarter" idx="10"/>
          </p:nvPr>
        </p:nvSpPr>
        <p:spPr/>
        <p:txBody>
          <a:bodyPr/>
          <a:lstStyle/>
          <a:p>
            <a:r>
              <a:rPr lang="en-US"/>
              <a:t>Slide </a:t>
            </a:r>
            <a:fld id="{903EA7B1-77EC-A440-B5B8-158D64F1397F}" type="slidenum">
              <a:rPr lang="en-US" smtClean="0"/>
              <a:pPr/>
              <a:t>12</a:t>
            </a:fld>
            <a:endParaRPr lang="en-US" dirty="0"/>
          </a:p>
        </p:txBody>
      </p:sp>
    </p:spTree>
    <p:extLst>
      <p:ext uri="{BB962C8B-B14F-4D97-AF65-F5344CB8AC3E}">
        <p14:creationId xmlns:p14="http://schemas.microsoft.com/office/powerpoint/2010/main" val="681011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BD62C9-E951-36CB-ADFB-3E2AC8DAF323}"/>
              </a:ext>
            </a:extLst>
          </p:cNvPr>
          <p:cNvSpPr>
            <a:spLocks noGrp="1"/>
          </p:cNvSpPr>
          <p:nvPr>
            <p:ph sz="half" idx="4294967295"/>
          </p:nvPr>
        </p:nvSpPr>
        <p:spPr>
          <a:xfrm>
            <a:off x="347869" y="4676544"/>
            <a:ext cx="11400181" cy="547908"/>
          </a:xfrm>
          <a:prstGeom prst="rect">
            <a:avLst/>
          </a:prstGeom>
          <a:solidFill>
            <a:srgbClr val="00B0F0"/>
          </a:solidFill>
        </p:spPr>
        <p:txBody>
          <a:bodyPr>
            <a:noAutofit/>
          </a:bodyPr>
          <a:lstStyle/>
          <a:p>
            <a:pPr algn="just"/>
            <a:r>
              <a:rPr lang="en-US" sz="1600" b="1" dirty="0">
                <a:solidFill>
                  <a:schemeClr val="accent2"/>
                </a:solidFill>
              </a:rPr>
              <a:t>NFPA </a:t>
            </a:r>
            <a:r>
              <a:rPr lang="en-US" sz="1600" dirty="0">
                <a:solidFill>
                  <a:schemeClr val="accent2"/>
                </a:solidFill>
              </a:rPr>
              <a:t>requirement for ASD are </a:t>
            </a:r>
            <a:r>
              <a:rPr lang="en-US" sz="1600" b="1" dirty="0">
                <a:solidFill>
                  <a:schemeClr val="accent2"/>
                </a:solidFill>
              </a:rPr>
              <a:t>prescriptive </a:t>
            </a:r>
            <a:r>
              <a:rPr lang="en-US" sz="1600" dirty="0">
                <a:solidFill>
                  <a:schemeClr val="accent2"/>
                </a:solidFill>
              </a:rPr>
              <a:t>in nature and provide specific sampling hole spacing distances and ASD unit sensitivities for each type of system (SFD, EWFD, and VEWFD).</a:t>
            </a:r>
          </a:p>
          <a:p>
            <a:pPr algn="just"/>
            <a:endParaRPr lang="en-US" sz="1600" dirty="0">
              <a:solidFill>
                <a:schemeClr val="accent2"/>
              </a:solidFill>
            </a:endParaRPr>
          </a:p>
          <a:p>
            <a:pPr algn="just"/>
            <a:endParaRPr lang="en-US" sz="1600" dirty="0">
              <a:solidFill>
                <a:schemeClr val="accent2"/>
              </a:solidFill>
            </a:endParaRPr>
          </a:p>
          <a:p>
            <a:pPr algn="just"/>
            <a:endParaRPr lang="en-US" sz="1600" dirty="0">
              <a:solidFill>
                <a:schemeClr val="accent2"/>
              </a:solidFill>
            </a:endParaRPr>
          </a:p>
          <a:p>
            <a:pPr algn="just"/>
            <a:endParaRPr lang="en-US" sz="1600" dirty="0">
              <a:solidFill>
                <a:schemeClr val="accent2"/>
              </a:solidFill>
            </a:endParaRPr>
          </a:p>
          <a:p>
            <a:pPr algn="just"/>
            <a:endParaRPr lang="en-US" sz="1600" dirty="0">
              <a:solidFill>
                <a:schemeClr val="accent2"/>
              </a:solidFill>
            </a:endParaRPr>
          </a:p>
        </p:txBody>
      </p:sp>
      <p:sp>
        <p:nvSpPr>
          <p:cNvPr id="4" name="Text Placeholder 3">
            <a:extLst>
              <a:ext uri="{FF2B5EF4-FFF2-40B4-BE49-F238E27FC236}">
                <a16:creationId xmlns:a16="http://schemas.microsoft.com/office/drawing/2014/main" id="{9D89E885-758C-406C-2AA0-B68AE909E23C}"/>
              </a:ext>
            </a:extLst>
          </p:cNvPr>
          <p:cNvSpPr>
            <a:spLocks noGrp="1"/>
          </p:cNvSpPr>
          <p:nvPr>
            <p:ph type="body" sz="quarter" idx="14"/>
          </p:nvPr>
        </p:nvSpPr>
        <p:spPr>
          <a:xfrm>
            <a:off x="347869" y="229670"/>
            <a:ext cx="8180318" cy="603296"/>
          </a:xfrm>
        </p:spPr>
        <p:txBody>
          <a:bodyPr>
            <a:normAutofit fontScale="92500"/>
          </a:bodyPr>
          <a:lstStyle/>
          <a:p>
            <a:r>
              <a:rPr lang="en-US" dirty="0">
                <a:solidFill>
                  <a:schemeClr val="accent2"/>
                </a:solidFill>
              </a:rPr>
              <a:t>Classification Guide Base  on EN54-20 or NFPA?</a:t>
            </a:r>
          </a:p>
        </p:txBody>
      </p:sp>
      <p:graphicFrame>
        <p:nvGraphicFramePr>
          <p:cNvPr id="7" name="Table 8">
            <a:extLst>
              <a:ext uri="{FF2B5EF4-FFF2-40B4-BE49-F238E27FC236}">
                <a16:creationId xmlns:a16="http://schemas.microsoft.com/office/drawing/2014/main" id="{673C8992-33D4-300D-3270-FC99CA5223B9}"/>
              </a:ext>
            </a:extLst>
          </p:cNvPr>
          <p:cNvGraphicFramePr>
            <a:graphicFrameLocks noGrp="1"/>
          </p:cNvGraphicFramePr>
          <p:nvPr>
            <p:extLst>
              <p:ext uri="{D42A27DB-BD31-4B8C-83A1-F6EECF244321}">
                <p14:modId xmlns:p14="http://schemas.microsoft.com/office/powerpoint/2010/main" val="2124452304"/>
              </p:ext>
            </p:extLst>
          </p:nvPr>
        </p:nvGraphicFramePr>
        <p:xfrm>
          <a:off x="347870" y="5325910"/>
          <a:ext cx="5047091" cy="1160434"/>
        </p:xfrm>
        <a:graphic>
          <a:graphicData uri="http://schemas.openxmlformats.org/drawingml/2006/table">
            <a:tbl>
              <a:tblPr firstRow="1" bandRow="1">
                <a:tableStyleId>{21E4AEA4-8DFA-4A89-87EB-49C32662AFE0}</a:tableStyleId>
              </a:tblPr>
              <a:tblGrid>
                <a:gridCol w="1141013">
                  <a:extLst>
                    <a:ext uri="{9D8B030D-6E8A-4147-A177-3AD203B41FA5}">
                      <a16:colId xmlns:a16="http://schemas.microsoft.com/office/drawing/2014/main" val="3466435335"/>
                    </a:ext>
                  </a:extLst>
                </a:gridCol>
                <a:gridCol w="3906078">
                  <a:extLst>
                    <a:ext uri="{9D8B030D-6E8A-4147-A177-3AD203B41FA5}">
                      <a16:colId xmlns:a16="http://schemas.microsoft.com/office/drawing/2014/main" val="2053887931"/>
                    </a:ext>
                  </a:extLst>
                </a:gridCol>
              </a:tblGrid>
              <a:tr h="233399">
                <a:tc>
                  <a:txBody>
                    <a:bodyPr/>
                    <a:lstStyle/>
                    <a:p>
                      <a:r>
                        <a:rPr lang="en-US" sz="1400" dirty="0" err="1">
                          <a:solidFill>
                            <a:schemeClr val="bg1"/>
                          </a:solidFill>
                          <a:latin typeface="Arial" panose="020B0604020202020204" pitchFamily="34" charset="0"/>
                          <a:cs typeface="Arial" panose="020B0604020202020204" pitchFamily="34" charset="0"/>
                        </a:rPr>
                        <a:t>Abbr</a:t>
                      </a:r>
                      <a:endParaRPr lang="en-US" sz="1400" dirty="0">
                        <a:solidFill>
                          <a:schemeClr val="bg1"/>
                        </a:solidFill>
                        <a:latin typeface="Arial" panose="020B0604020202020204" pitchFamily="34" charset="0"/>
                        <a:cs typeface="Arial" panose="020B0604020202020204" pitchFamily="34" charset="0"/>
                      </a:endParaRPr>
                    </a:p>
                  </a:txBody>
                  <a:tcPr/>
                </a:tc>
                <a:tc>
                  <a:txBody>
                    <a:bodyPr/>
                    <a:lstStyle/>
                    <a:p>
                      <a:r>
                        <a:rPr lang="en-US" sz="1400" dirty="0">
                          <a:solidFill>
                            <a:schemeClr val="bg1"/>
                          </a:solidFill>
                          <a:latin typeface="Arial" panose="020B0604020202020204" pitchFamily="34" charset="0"/>
                          <a:cs typeface="Arial" panose="020B0604020202020204" pitchFamily="34" charset="0"/>
                        </a:rPr>
                        <a:t>Details of Systems</a:t>
                      </a:r>
                    </a:p>
                  </a:txBody>
                  <a:tcPr/>
                </a:tc>
                <a:extLst>
                  <a:ext uri="{0D108BD9-81ED-4DB2-BD59-A6C34878D82A}">
                    <a16:rowId xmlns:a16="http://schemas.microsoft.com/office/drawing/2014/main" val="3189005592"/>
                  </a:ext>
                </a:extLst>
              </a:tr>
              <a:tr h="276086">
                <a:tc>
                  <a:txBody>
                    <a:bodyPr/>
                    <a:lstStyle/>
                    <a:p>
                      <a:r>
                        <a:rPr lang="en-US" sz="1200" dirty="0">
                          <a:solidFill>
                            <a:schemeClr val="accent2"/>
                          </a:solidFill>
                          <a:latin typeface="Arial" panose="020B0604020202020204" pitchFamily="34" charset="0"/>
                          <a:cs typeface="Arial" panose="020B0604020202020204" pitchFamily="34" charset="0"/>
                        </a:rPr>
                        <a:t>SFD</a:t>
                      </a:r>
                    </a:p>
                  </a:txBody>
                  <a:tcPr/>
                </a:tc>
                <a:tc>
                  <a:txBody>
                    <a:bodyPr/>
                    <a:lstStyle/>
                    <a:p>
                      <a:r>
                        <a:rPr lang="en-US" sz="1200" dirty="0">
                          <a:solidFill>
                            <a:schemeClr val="accent2"/>
                          </a:solidFill>
                          <a:latin typeface="Arial" panose="020B0604020202020204" pitchFamily="34" charset="0"/>
                          <a:cs typeface="Arial" panose="020B0604020202020204" pitchFamily="34" charset="0"/>
                        </a:rPr>
                        <a:t>Standard Fire Detection</a:t>
                      </a:r>
                    </a:p>
                  </a:txBody>
                  <a:tcPr/>
                </a:tc>
                <a:extLst>
                  <a:ext uri="{0D108BD9-81ED-4DB2-BD59-A6C34878D82A}">
                    <a16:rowId xmlns:a16="http://schemas.microsoft.com/office/drawing/2014/main" val="4047255897"/>
                  </a:ext>
                </a:extLst>
              </a:tr>
              <a:tr h="213949">
                <a:tc>
                  <a:txBody>
                    <a:bodyPr/>
                    <a:lstStyle/>
                    <a:p>
                      <a:r>
                        <a:rPr lang="en-US" sz="1200" dirty="0">
                          <a:solidFill>
                            <a:schemeClr val="accent2"/>
                          </a:solidFill>
                          <a:latin typeface="Arial" panose="020B0604020202020204" pitchFamily="34" charset="0"/>
                          <a:cs typeface="Arial" panose="020B0604020202020204" pitchFamily="34" charset="0"/>
                        </a:rPr>
                        <a:t>EWFD</a:t>
                      </a:r>
                    </a:p>
                  </a:txBody>
                  <a:tcPr/>
                </a:tc>
                <a:tc>
                  <a:txBody>
                    <a:bodyPr/>
                    <a:lstStyle/>
                    <a:p>
                      <a:r>
                        <a:rPr lang="en-US" sz="1200" dirty="0">
                          <a:solidFill>
                            <a:schemeClr val="accent2"/>
                          </a:solidFill>
                          <a:latin typeface="Arial" panose="020B0604020202020204" pitchFamily="34" charset="0"/>
                          <a:cs typeface="Arial" panose="020B0604020202020204" pitchFamily="34" charset="0"/>
                        </a:rPr>
                        <a:t>Early Warning Fire Detection </a:t>
                      </a:r>
                    </a:p>
                  </a:txBody>
                  <a:tcPr/>
                </a:tc>
                <a:extLst>
                  <a:ext uri="{0D108BD9-81ED-4DB2-BD59-A6C34878D82A}">
                    <a16:rowId xmlns:a16="http://schemas.microsoft.com/office/drawing/2014/main" val="1666505730"/>
                  </a:ext>
                </a:extLst>
              </a:tr>
              <a:tr h="305228">
                <a:tc>
                  <a:txBody>
                    <a:bodyPr/>
                    <a:lstStyle/>
                    <a:p>
                      <a:r>
                        <a:rPr lang="en-US" sz="1200" dirty="0">
                          <a:solidFill>
                            <a:schemeClr val="accent2"/>
                          </a:solidFill>
                          <a:latin typeface="Arial" panose="020B0604020202020204" pitchFamily="34" charset="0"/>
                          <a:cs typeface="Arial" panose="020B0604020202020204" pitchFamily="34" charset="0"/>
                        </a:rPr>
                        <a:t>VEWFD</a:t>
                      </a:r>
                    </a:p>
                  </a:txBody>
                  <a:tcPr/>
                </a:tc>
                <a:tc>
                  <a:txBody>
                    <a:bodyPr/>
                    <a:lstStyle/>
                    <a:p>
                      <a:r>
                        <a:rPr lang="en-US" sz="1200" dirty="0">
                          <a:solidFill>
                            <a:schemeClr val="accent2"/>
                          </a:solidFill>
                          <a:latin typeface="Arial" panose="020B0604020202020204" pitchFamily="34" charset="0"/>
                          <a:cs typeface="Arial" panose="020B0604020202020204" pitchFamily="34" charset="0"/>
                        </a:rPr>
                        <a:t>Very Early Warning Fire Detection</a:t>
                      </a:r>
                    </a:p>
                  </a:txBody>
                  <a:tcPr/>
                </a:tc>
                <a:extLst>
                  <a:ext uri="{0D108BD9-81ED-4DB2-BD59-A6C34878D82A}">
                    <a16:rowId xmlns:a16="http://schemas.microsoft.com/office/drawing/2014/main" val="1923273991"/>
                  </a:ext>
                </a:extLst>
              </a:tr>
            </a:tbl>
          </a:graphicData>
        </a:graphic>
      </p:graphicFrame>
      <p:grpSp>
        <p:nvGrpSpPr>
          <p:cNvPr id="10" name="Group 9">
            <a:extLst>
              <a:ext uri="{FF2B5EF4-FFF2-40B4-BE49-F238E27FC236}">
                <a16:creationId xmlns:a16="http://schemas.microsoft.com/office/drawing/2014/main" id="{4727D206-EB71-2496-D59F-6C4DD371DB2B}"/>
              </a:ext>
            </a:extLst>
          </p:cNvPr>
          <p:cNvGrpSpPr/>
          <p:nvPr/>
        </p:nvGrpSpPr>
        <p:grpSpPr>
          <a:xfrm>
            <a:off x="347870" y="1619749"/>
            <a:ext cx="11400181" cy="2961813"/>
            <a:chOff x="347870" y="1619749"/>
            <a:chExt cx="11400181" cy="2961813"/>
          </a:xfrm>
        </p:grpSpPr>
        <p:sp>
          <p:nvSpPr>
            <p:cNvPr id="2" name="Rectangle 1">
              <a:extLst>
                <a:ext uri="{FF2B5EF4-FFF2-40B4-BE49-F238E27FC236}">
                  <a16:creationId xmlns:a16="http://schemas.microsoft.com/office/drawing/2014/main" id="{BC8088D1-A628-62BB-DE24-A5C85D010EB5}"/>
                </a:ext>
              </a:extLst>
            </p:cNvPr>
            <p:cNvSpPr/>
            <p:nvPr/>
          </p:nvSpPr>
          <p:spPr bwMode="invGray">
            <a:xfrm>
              <a:off x="347870" y="2422322"/>
              <a:ext cx="3385185" cy="215924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US" sz="1400" b="1" dirty="0">
                  <a:latin typeface="Arial" panose="020B0604020202020204" pitchFamily="34" charset="0"/>
                  <a:cs typeface="Arial" panose="020B0604020202020204" pitchFamily="34" charset="0"/>
                </a:rPr>
                <a:t>Class A – Very High Sensitivity </a:t>
              </a:r>
            </a:p>
            <a:p>
              <a:pPr algn="just"/>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Computer Rooms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Clean Rooms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Telecommunications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Process Control Machinery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Bio-Medical Facilities</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C73E356-6717-3E72-432B-B96EDAF7E76F}"/>
                </a:ext>
              </a:extLst>
            </p:cNvPr>
            <p:cNvSpPr/>
            <p:nvPr/>
          </p:nvSpPr>
          <p:spPr bwMode="invGray">
            <a:xfrm>
              <a:off x="4532616" y="2419084"/>
              <a:ext cx="3385185" cy="215924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US" sz="1400" b="1" dirty="0">
                  <a:latin typeface="Arial" panose="020B0604020202020204" pitchFamily="34" charset="0"/>
                  <a:cs typeface="Arial" panose="020B0604020202020204" pitchFamily="34" charset="0"/>
                </a:rPr>
                <a:t>Class B – Enhanced Sensitivity </a:t>
              </a:r>
            </a:p>
            <a:p>
              <a:pPr algn="just"/>
              <a:endParaRPr lang="en-US" sz="14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Shopping Atria</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Warehouses</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Cold Store</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Aircraft Hangars</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Sports Stadia</a:t>
              </a:r>
            </a:p>
            <a:p>
              <a:pPr algn="just"/>
              <a:endParaRPr lang="en-US" sz="1400" b="1" dirty="0">
                <a:latin typeface="Arial" panose="020B0604020202020204" pitchFamily="34" charset="0"/>
                <a:cs typeface="Arial" panose="020B0604020202020204" pitchFamily="34" charset="0"/>
              </a:endParaRPr>
            </a:p>
            <a:p>
              <a:pPr algn="just"/>
              <a:endParaRPr lang="en-US" sz="14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EF91FE7-DE01-4191-D550-96FAE63B2C7C}"/>
                </a:ext>
              </a:extLst>
            </p:cNvPr>
            <p:cNvSpPr/>
            <p:nvPr/>
          </p:nvSpPr>
          <p:spPr bwMode="invGray">
            <a:xfrm>
              <a:off x="8362866" y="2419084"/>
              <a:ext cx="3385185" cy="215924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US" sz="1400" b="1" dirty="0">
                  <a:latin typeface="Arial" panose="020B0604020202020204" pitchFamily="34" charset="0"/>
                  <a:cs typeface="Arial" panose="020B0604020202020204" pitchFamily="34" charset="0"/>
                </a:rPr>
                <a:t>Class C – Normal Sensitivity</a:t>
              </a:r>
            </a:p>
            <a:p>
              <a:pPr algn="just"/>
              <a:endParaRPr lang="en-US" sz="1400" b="1" dirty="0">
                <a:latin typeface="Arial" panose="020B0604020202020204" pitchFamily="34" charset="0"/>
                <a:cs typeface="Arial" panose="020B0604020202020204" pitchFamily="34" charset="0"/>
              </a:endParaRPr>
            </a:p>
            <a:p>
              <a:pPr algn="just"/>
              <a:r>
                <a:rPr lang="en-US" sz="1400" dirty="0">
                  <a:latin typeface="Arial" panose="020B0604020202020204" pitchFamily="34" charset="0"/>
                  <a:cs typeface="Arial" panose="020B0604020202020204" pitchFamily="34" charset="0"/>
                </a:rPr>
                <a:t>An alternative to point or beam type smoke detectors</a:t>
              </a:r>
            </a:p>
            <a:p>
              <a:pPr algn="just"/>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Ceiling Voids</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EMC Areas</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Floor Voids</a:t>
              </a:r>
            </a:p>
            <a:p>
              <a:pPr marL="285750" indent="-285750" algn="just">
                <a:buFont typeface="Arial" panose="020B0604020202020204" pitchFamily="34" charset="0"/>
                <a:buChar char="•"/>
              </a:pPr>
              <a:r>
                <a:rPr lang="en-US" sz="1400" dirty="0">
                  <a:latin typeface="Arial" panose="020B0604020202020204" pitchFamily="34" charset="0"/>
                  <a:cs typeface="Arial" panose="020B0604020202020204" pitchFamily="34" charset="0"/>
                </a:rPr>
                <a:t>High Ceilings</a:t>
              </a:r>
            </a:p>
          </p:txBody>
        </p:sp>
        <p:sp>
          <p:nvSpPr>
            <p:cNvPr id="6" name="TextBox 5">
              <a:extLst>
                <a:ext uri="{FF2B5EF4-FFF2-40B4-BE49-F238E27FC236}">
                  <a16:creationId xmlns:a16="http://schemas.microsoft.com/office/drawing/2014/main" id="{FE5C9B04-2F1B-A2A0-B2E2-A086EC12D691}"/>
                </a:ext>
              </a:extLst>
            </p:cNvPr>
            <p:cNvSpPr txBox="1"/>
            <p:nvPr/>
          </p:nvSpPr>
          <p:spPr>
            <a:xfrm>
              <a:off x="347870" y="1619749"/>
              <a:ext cx="11400181" cy="738664"/>
            </a:xfrm>
            <a:prstGeom prst="rect">
              <a:avLst/>
            </a:prstGeom>
            <a:solidFill>
              <a:srgbClr val="92D050"/>
            </a:solidFill>
          </p:spPr>
          <p:txBody>
            <a:bodyPr wrap="square" rtlCol="0">
              <a:spAutoFit/>
            </a:bodyPr>
            <a:lstStyle/>
            <a:p>
              <a:r>
                <a:rPr lang="en-US" sz="2400" b="1" u="sng" dirty="0">
                  <a:solidFill>
                    <a:schemeClr val="accent2"/>
                  </a:solidFill>
                  <a:latin typeface="Arial" panose="020B0604020202020204" pitchFamily="34" charset="0"/>
                  <a:cs typeface="Arial" panose="020B0604020202020204" pitchFamily="34" charset="0"/>
                </a:rPr>
                <a:t>EN 54-20 </a:t>
              </a:r>
              <a:r>
                <a:rPr lang="en-US" dirty="0">
                  <a:solidFill>
                    <a:schemeClr val="accent2"/>
                  </a:solidFill>
                  <a:latin typeface="Arial" panose="020B0604020202020204" pitchFamily="34" charset="0"/>
                  <a:cs typeface="Arial" panose="020B0604020202020204" pitchFamily="34" charset="0"/>
                </a:rPr>
                <a:t>is performance-based and requires ASD systems to pass a series of Test Fires (TF) to validate the classification of a Class A, Class B, or Class C system.</a:t>
              </a:r>
            </a:p>
          </p:txBody>
        </p:sp>
      </p:grpSp>
      <p:sp>
        <p:nvSpPr>
          <p:cNvPr id="9" name="TextBox 8">
            <a:extLst>
              <a:ext uri="{FF2B5EF4-FFF2-40B4-BE49-F238E27FC236}">
                <a16:creationId xmlns:a16="http://schemas.microsoft.com/office/drawing/2014/main" id="{B4B638DC-2D6D-1A2D-E18E-529120CDD88A}"/>
              </a:ext>
            </a:extLst>
          </p:cNvPr>
          <p:cNvSpPr txBox="1"/>
          <p:nvPr/>
        </p:nvSpPr>
        <p:spPr>
          <a:xfrm>
            <a:off x="347870" y="1134975"/>
            <a:ext cx="11754678" cy="369332"/>
          </a:xfrm>
          <a:prstGeom prst="rect">
            <a:avLst/>
          </a:prstGeom>
          <a:noFill/>
        </p:spPr>
        <p:txBody>
          <a:bodyPr wrap="square" rtlCol="0">
            <a:spAutoFit/>
          </a:bodyPr>
          <a:lstStyle/>
          <a:p>
            <a:r>
              <a:rPr lang="en-US" dirty="0">
                <a:solidFill>
                  <a:schemeClr val="accent2"/>
                </a:solidFill>
              </a:rPr>
              <a:t>Both </a:t>
            </a:r>
            <a:r>
              <a:rPr lang="en-US" dirty="0" err="1">
                <a:solidFill>
                  <a:schemeClr val="accent2"/>
                </a:solidFill>
              </a:rPr>
              <a:t>Europeon</a:t>
            </a:r>
            <a:r>
              <a:rPr lang="en-US" dirty="0">
                <a:solidFill>
                  <a:schemeClr val="accent2"/>
                </a:solidFill>
              </a:rPr>
              <a:t> and US Guide have similar end objective however the approach and definition are different.</a:t>
            </a:r>
          </a:p>
        </p:txBody>
      </p:sp>
      <p:sp>
        <p:nvSpPr>
          <p:cNvPr id="11" name="Slide Number Placeholder 10">
            <a:extLst>
              <a:ext uri="{FF2B5EF4-FFF2-40B4-BE49-F238E27FC236}">
                <a16:creationId xmlns:a16="http://schemas.microsoft.com/office/drawing/2014/main" id="{6CA12BBD-FD0A-1D77-6E75-A064C6819E09}"/>
              </a:ext>
            </a:extLst>
          </p:cNvPr>
          <p:cNvSpPr>
            <a:spLocks noGrp="1"/>
          </p:cNvSpPr>
          <p:nvPr>
            <p:ph type="sldNum" sz="quarter" idx="10"/>
          </p:nvPr>
        </p:nvSpPr>
        <p:spPr/>
        <p:txBody>
          <a:bodyPr/>
          <a:lstStyle/>
          <a:p>
            <a:r>
              <a:rPr lang="en-US"/>
              <a:t>Slide </a:t>
            </a:r>
            <a:fld id="{903EA7B1-77EC-A440-B5B8-158D64F1397F}" type="slidenum">
              <a:rPr lang="en-US" smtClean="0"/>
              <a:pPr/>
              <a:t>13</a:t>
            </a:fld>
            <a:endParaRPr lang="en-US" dirty="0"/>
          </a:p>
        </p:txBody>
      </p:sp>
    </p:spTree>
    <p:extLst>
      <p:ext uri="{BB962C8B-B14F-4D97-AF65-F5344CB8AC3E}">
        <p14:creationId xmlns:p14="http://schemas.microsoft.com/office/powerpoint/2010/main" val="103964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A60E0E01-3BDC-E47E-D21D-B9922900CAFA}"/>
              </a:ext>
            </a:extLst>
          </p:cNvPr>
          <p:cNvGraphicFramePr>
            <a:graphicFrameLocks noGrp="1"/>
          </p:cNvGraphicFramePr>
          <p:nvPr>
            <p:ph sz="half" idx="4294967295"/>
            <p:extLst>
              <p:ext uri="{D42A27DB-BD31-4B8C-83A1-F6EECF244321}">
                <p14:modId xmlns:p14="http://schemas.microsoft.com/office/powerpoint/2010/main" val="65842558"/>
              </p:ext>
            </p:extLst>
          </p:nvPr>
        </p:nvGraphicFramePr>
        <p:xfrm>
          <a:off x="695324" y="1212883"/>
          <a:ext cx="11031619" cy="2844728"/>
        </p:xfrm>
        <a:graphic>
          <a:graphicData uri="http://schemas.openxmlformats.org/drawingml/2006/table">
            <a:tbl>
              <a:tblPr firstRow="1" bandRow="1">
                <a:tableStyleId>{073A0DAA-6AF3-43AB-8588-CEC1D06C72B9}</a:tableStyleId>
              </a:tblPr>
              <a:tblGrid>
                <a:gridCol w="957341">
                  <a:extLst>
                    <a:ext uri="{9D8B030D-6E8A-4147-A177-3AD203B41FA5}">
                      <a16:colId xmlns:a16="http://schemas.microsoft.com/office/drawing/2014/main" val="3605879526"/>
                    </a:ext>
                  </a:extLst>
                </a:gridCol>
                <a:gridCol w="2461638">
                  <a:extLst>
                    <a:ext uri="{9D8B030D-6E8A-4147-A177-3AD203B41FA5}">
                      <a16:colId xmlns:a16="http://schemas.microsoft.com/office/drawing/2014/main" val="852169228"/>
                    </a:ext>
                  </a:extLst>
                </a:gridCol>
                <a:gridCol w="5270289">
                  <a:extLst>
                    <a:ext uri="{9D8B030D-6E8A-4147-A177-3AD203B41FA5}">
                      <a16:colId xmlns:a16="http://schemas.microsoft.com/office/drawing/2014/main" val="449385636"/>
                    </a:ext>
                  </a:extLst>
                </a:gridCol>
                <a:gridCol w="2342351">
                  <a:extLst>
                    <a:ext uri="{9D8B030D-6E8A-4147-A177-3AD203B41FA5}">
                      <a16:colId xmlns:a16="http://schemas.microsoft.com/office/drawing/2014/main" val="814801077"/>
                    </a:ext>
                  </a:extLst>
                </a:gridCol>
              </a:tblGrid>
              <a:tr h="436808">
                <a:tc>
                  <a:txBody>
                    <a:bodyPr/>
                    <a:lstStyle/>
                    <a:p>
                      <a:pPr marL="0" algn="l" defTabSz="914400" rtl="0" eaLnBrk="1" latinLnBrk="0" hangingPunct="1"/>
                      <a:r>
                        <a:rPr lang="en-US" sz="1800" b="1" kern="1200" dirty="0">
                          <a:solidFill>
                            <a:schemeClr val="bg1"/>
                          </a:solidFill>
                          <a:latin typeface="Arial" panose="020B0604020202020204" pitchFamily="34" charset="0"/>
                          <a:ea typeface="+mn-ea"/>
                          <a:cs typeface="Arial" panose="020B0604020202020204" pitchFamily="34" charset="0"/>
                        </a:rPr>
                        <a:t>Class</a:t>
                      </a:r>
                    </a:p>
                  </a:txBody>
                  <a:tcPr/>
                </a:tc>
                <a:tc>
                  <a:txBody>
                    <a:bodyPr/>
                    <a:lstStyle/>
                    <a:p>
                      <a:pPr marL="0" algn="l" defTabSz="914400" rtl="0" eaLnBrk="1" latinLnBrk="0" hangingPunct="1"/>
                      <a:r>
                        <a:rPr lang="en-US" sz="1800" b="1" kern="1200" dirty="0">
                          <a:solidFill>
                            <a:schemeClr val="bg1"/>
                          </a:solidFill>
                          <a:latin typeface="Arial" panose="020B0604020202020204" pitchFamily="34" charset="0"/>
                          <a:ea typeface="+mn-ea"/>
                          <a:cs typeface="Arial" panose="020B0604020202020204" pitchFamily="34" charset="0"/>
                        </a:rPr>
                        <a:t>Description </a:t>
                      </a:r>
                    </a:p>
                  </a:txBody>
                  <a:tcPr/>
                </a:tc>
                <a:tc>
                  <a:txBody>
                    <a:bodyPr/>
                    <a:lstStyle/>
                    <a:p>
                      <a:r>
                        <a:rPr lang="en-US" sz="1800" b="1" kern="1200" dirty="0">
                          <a:solidFill>
                            <a:schemeClr val="bg1"/>
                          </a:solidFill>
                          <a:latin typeface="Arial" panose="020B0604020202020204" pitchFamily="34" charset="0"/>
                          <a:ea typeface="+mn-ea"/>
                          <a:cs typeface="Arial" panose="020B0604020202020204" pitchFamily="34" charset="0"/>
                        </a:rPr>
                        <a:t>Example application(s)</a:t>
                      </a:r>
                    </a:p>
                  </a:txBody>
                  <a:tcPr/>
                </a:tc>
                <a:tc>
                  <a:txBody>
                    <a:bodyPr/>
                    <a:lstStyle/>
                    <a:p>
                      <a:pPr marL="0" algn="l" defTabSz="914400" rtl="0" eaLnBrk="1" latinLnBrk="0" hangingPunct="1"/>
                      <a:r>
                        <a:rPr lang="en-US" sz="1800" b="1" kern="1200" dirty="0">
                          <a:solidFill>
                            <a:schemeClr val="bg1"/>
                          </a:solidFill>
                          <a:latin typeface="Arial" panose="020B0604020202020204" pitchFamily="34" charset="0"/>
                          <a:ea typeface="+mn-ea"/>
                          <a:cs typeface="Arial" panose="020B0604020202020204" pitchFamily="34" charset="0"/>
                        </a:rPr>
                        <a:t>Requirement</a:t>
                      </a:r>
                    </a:p>
                  </a:txBody>
                  <a:tcPr/>
                </a:tc>
                <a:extLst>
                  <a:ext uri="{0D108BD9-81ED-4DB2-BD59-A6C34878D82A}">
                    <a16:rowId xmlns:a16="http://schemas.microsoft.com/office/drawing/2014/main" val="1465809024"/>
                  </a:ext>
                </a:extLst>
              </a:tr>
              <a:tr h="489577">
                <a:tc>
                  <a:txBody>
                    <a:bodyPr/>
                    <a:lstStyle/>
                    <a:p>
                      <a:pPr algn="ctr"/>
                      <a:r>
                        <a:rPr lang="en-US" sz="1400">
                          <a:solidFill>
                            <a:schemeClr val="accent2"/>
                          </a:solidFill>
                          <a:latin typeface="Arial" panose="020B0604020202020204" pitchFamily="34" charset="0"/>
                          <a:cs typeface="Arial" panose="020B0604020202020204" pitchFamily="34" charset="0"/>
                        </a:rPr>
                        <a:t>A</a:t>
                      </a:r>
                    </a:p>
                  </a:txBody>
                  <a:tcPr/>
                </a:tc>
                <a:tc>
                  <a:txBody>
                    <a:bodyPr/>
                    <a:lstStyle/>
                    <a:p>
                      <a:r>
                        <a:rPr lang="en-US" sz="1400">
                          <a:solidFill>
                            <a:schemeClr val="accent2"/>
                          </a:solidFill>
                          <a:latin typeface="Arial" panose="020B0604020202020204" pitchFamily="34" charset="0"/>
                          <a:cs typeface="Arial" panose="020B0604020202020204" pitchFamily="34" charset="0"/>
                        </a:rPr>
                        <a:t>Aspirating smoke detector Providing very high Sensitivity</a:t>
                      </a:r>
                    </a:p>
                  </a:txBody>
                  <a:tcPr/>
                </a:tc>
                <a:tc>
                  <a:txBody>
                    <a:bodyPr/>
                    <a:lstStyle/>
                    <a:p>
                      <a:r>
                        <a:rPr lang="en-US" sz="1400">
                          <a:solidFill>
                            <a:schemeClr val="accent2"/>
                          </a:solidFill>
                          <a:latin typeface="Arial" panose="020B0604020202020204" pitchFamily="34" charset="0"/>
                          <a:cs typeface="Arial" panose="020B0604020202020204" pitchFamily="34" charset="0"/>
                        </a:rPr>
                        <a:t>Very early detection: the detection of very dilute smoke that could emanate from equipment in an environmentally controlled area and enter air conditioning ducts</a:t>
                      </a:r>
                    </a:p>
                  </a:txBody>
                  <a:tcPr/>
                </a:tc>
                <a:tc>
                  <a:txBody>
                    <a:bodyPr/>
                    <a:lstStyle/>
                    <a:p>
                      <a:r>
                        <a:rPr lang="en-US" sz="1400" dirty="0">
                          <a:solidFill>
                            <a:schemeClr val="accent2"/>
                          </a:solidFill>
                          <a:latin typeface="Arial" panose="020B0604020202020204" pitchFamily="34" charset="0"/>
                          <a:cs typeface="Arial" panose="020B0604020202020204" pitchFamily="34" charset="0"/>
                        </a:rPr>
                        <a:t>Passes test fires</a:t>
                      </a:r>
                    </a:p>
                    <a:p>
                      <a:r>
                        <a:rPr lang="en-US" sz="1400" dirty="0">
                          <a:solidFill>
                            <a:schemeClr val="accent2"/>
                          </a:solidFill>
                          <a:latin typeface="Arial" panose="020B0604020202020204" pitchFamily="34" charset="0"/>
                          <a:cs typeface="Arial" panose="020B0604020202020204" pitchFamily="34" charset="0"/>
                        </a:rPr>
                        <a:t>TF2A, TF3A, TF4</a:t>
                      </a:r>
                    </a:p>
                    <a:p>
                      <a:r>
                        <a:rPr lang="en-US" sz="1400" dirty="0">
                          <a:solidFill>
                            <a:schemeClr val="accent2"/>
                          </a:solidFill>
                          <a:latin typeface="Arial" panose="020B0604020202020204" pitchFamily="34" charset="0"/>
                          <a:cs typeface="Arial" panose="020B0604020202020204" pitchFamily="34" charset="0"/>
                        </a:rPr>
                        <a:t>and TF5A.</a:t>
                      </a:r>
                    </a:p>
                  </a:txBody>
                  <a:tcPr/>
                </a:tc>
                <a:extLst>
                  <a:ext uri="{0D108BD9-81ED-4DB2-BD59-A6C34878D82A}">
                    <a16:rowId xmlns:a16="http://schemas.microsoft.com/office/drawing/2014/main" val="668875365"/>
                  </a:ext>
                </a:extLst>
              </a:tr>
              <a:tr h="489577">
                <a:tc>
                  <a:txBody>
                    <a:bodyPr/>
                    <a:lstStyle/>
                    <a:p>
                      <a:pPr algn="ctr"/>
                      <a:r>
                        <a:rPr lang="en-US" sz="1400">
                          <a:solidFill>
                            <a:schemeClr val="accent2"/>
                          </a:solidFill>
                          <a:latin typeface="Arial" panose="020B0604020202020204" pitchFamily="34" charset="0"/>
                          <a:cs typeface="Arial" panose="020B0604020202020204" pitchFamily="34" charset="0"/>
                        </a:rPr>
                        <a:t>B</a:t>
                      </a:r>
                    </a:p>
                  </a:txBody>
                  <a:tcPr/>
                </a:tc>
                <a:tc>
                  <a:txBody>
                    <a:bodyPr/>
                    <a:lstStyle/>
                    <a:p>
                      <a:r>
                        <a:rPr lang="en-US" sz="1400">
                          <a:solidFill>
                            <a:schemeClr val="accent2"/>
                          </a:solidFill>
                          <a:latin typeface="Arial" panose="020B0604020202020204" pitchFamily="34" charset="0"/>
                          <a:cs typeface="Arial" panose="020B0604020202020204" pitchFamily="34" charset="0"/>
                        </a:rPr>
                        <a:t>Aspirating smoke</a:t>
                      </a:r>
                    </a:p>
                    <a:p>
                      <a:r>
                        <a:rPr lang="en-US" sz="1400">
                          <a:solidFill>
                            <a:schemeClr val="accent2"/>
                          </a:solidFill>
                          <a:latin typeface="Arial" panose="020B0604020202020204" pitchFamily="34" charset="0"/>
                          <a:cs typeface="Arial" panose="020B0604020202020204" pitchFamily="34" charset="0"/>
                        </a:rPr>
                        <a:t>Detector providing</a:t>
                      </a:r>
                    </a:p>
                    <a:p>
                      <a:r>
                        <a:rPr lang="en-US" sz="1400">
                          <a:solidFill>
                            <a:schemeClr val="accent2"/>
                          </a:solidFill>
                          <a:latin typeface="Arial" panose="020B0604020202020204" pitchFamily="34" charset="0"/>
                          <a:cs typeface="Arial" panose="020B0604020202020204" pitchFamily="34" charset="0"/>
                        </a:rPr>
                        <a:t>Enhance Sensitivity</a:t>
                      </a:r>
                    </a:p>
                  </a:txBody>
                  <a:tcPr/>
                </a:tc>
                <a:tc>
                  <a:txBody>
                    <a:bodyPr/>
                    <a:lstStyle/>
                    <a:p>
                      <a:r>
                        <a:rPr lang="en-US" sz="1400">
                          <a:solidFill>
                            <a:schemeClr val="accent2"/>
                          </a:solidFill>
                          <a:latin typeface="Arial" panose="020B0604020202020204" pitchFamily="34" charset="0"/>
                          <a:cs typeface="Arial" panose="020B0604020202020204" pitchFamily="34" charset="0"/>
                        </a:rPr>
                        <a:t>Early detection: for example, special fire detection within or close to particularly</a:t>
                      </a:r>
                    </a:p>
                    <a:p>
                      <a:r>
                        <a:rPr lang="en-US" sz="1400">
                          <a:solidFill>
                            <a:schemeClr val="accent2"/>
                          </a:solidFill>
                          <a:latin typeface="Arial" panose="020B0604020202020204" pitchFamily="34" charset="0"/>
                          <a:cs typeface="Arial" panose="020B0604020202020204" pitchFamily="34" charset="0"/>
                        </a:rPr>
                        <a:t>valuable, vulnerable, or critical items such as</a:t>
                      </a:r>
                    </a:p>
                    <a:p>
                      <a:r>
                        <a:rPr lang="en-US" sz="1400">
                          <a:solidFill>
                            <a:schemeClr val="accent2"/>
                          </a:solidFill>
                          <a:latin typeface="Arial" panose="020B0604020202020204" pitchFamily="34" charset="0"/>
                          <a:cs typeface="Arial" panose="020B0604020202020204" pitchFamily="34" charset="0"/>
                        </a:rPr>
                        <a:t>computer or electronic equipment cabinets.</a:t>
                      </a:r>
                    </a:p>
                  </a:txBody>
                  <a:tcPr/>
                </a:tc>
                <a:tc>
                  <a:txBody>
                    <a:bodyPr/>
                    <a:lstStyle/>
                    <a:p>
                      <a:r>
                        <a:rPr lang="en-US" sz="1400">
                          <a:solidFill>
                            <a:schemeClr val="accent2"/>
                          </a:solidFill>
                          <a:latin typeface="Arial" panose="020B0604020202020204" pitchFamily="34" charset="0"/>
                          <a:cs typeface="Arial" panose="020B0604020202020204" pitchFamily="34" charset="0"/>
                        </a:rPr>
                        <a:t>Passes test fires</a:t>
                      </a:r>
                    </a:p>
                    <a:p>
                      <a:r>
                        <a:rPr lang="en-US" sz="1400">
                          <a:solidFill>
                            <a:schemeClr val="accent2"/>
                          </a:solidFill>
                          <a:latin typeface="Arial" panose="020B0604020202020204" pitchFamily="34" charset="0"/>
                          <a:cs typeface="Arial" panose="020B0604020202020204" pitchFamily="34" charset="0"/>
                        </a:rPr>
                        <a:t>TF2B, TF3B, TF4</a:t>
                      </a:r>
                    </a:p>
                    <a:p>
                      <a:r>
                        <a:rPr lang="en-US" sz="1400">
                          <a:solidFill>
                            <a:schemeClr val="accent2"/>
                          </a:solidFill>
                          <a:latin typeface="Arial" panose="020B0604020202020204" pitchFamily="34" charset="0"/>
                          <a:cs typeface="Arial" panose="020B0604020202020204" pitchFamily="34" charset="0"/>
                        </a:rPr>
                        <a:t>and TF5B.</a:t>
                      </a:r>
                    </a:p>
                  </a:txBody>
                  <a:tcPr/>
                </a:tc>
                <a:extLst>
                  <a:ext uri="{0D108BD9-81ED-4DB2-BD59-A6C34878D82A}">
                    <a16:rowId xmlns:a16="http://schemas.microsoft.com/office/drawing/2014/main" val="1256082139"/>
                  </a:ext>
                </a:extLst>
              </a:tr>
              <a:tr h="489577">
                <a:tc>
                  <a:txBody>
                    <a:bodyPr/>
                    <a:lstStyle/>
                    <a:p>
                      <a:pPr algn="ctr"/>
                      <a:r>
                        <a:rPr lang="en-US" sz="1400">
                          <a:solidFill>
                            <a:schemeClr val="accent2"/>
                          </a:solidFill>
                          <a:latin typeface="Arial" panose="020B0604020202020204" pitchFamily="34" charset="0"/>
                          <a:cs typeface="Arial" panose="020B0604020202020204" pitchFamily="34" charset="0"/>
                        </a:rPr>
                        <a:t>C</a:t>
                      </a:r>
                    </a:p>
                  </a:txBody>
                  <a:tcPr/>
                </a:tc>
                <a:tc>
                  <a:txBody>
                    <a:bodyPr/>
                    <a:lstStyle/>
                    <a:p>
                      <a:r>
                        <a:rPr lang="en-US" sz="1400">
                          <a:solidFill>
                            <a:schemeClr val="accent2"/>
                          </a:solidFill>
                          <a:latin typeface="Arial" panose="020B0604020202020204" pitchFamily="34" charset="0"/>
                          <a:cs typeface="Arial" panose="020B0604020202020204" pitchFamily="34" charset="0"/>
                        </a:rPr>
                        <a:t>Aspirating smoke</a:t>
                      </a:r>
                    </a:p>
                    <a:p>
                      <a:r>
                        <a:rPr lang="en-US" sz="1400">
                          <a:solidFill>
                            <a:schemeClr val="accent2"/>
                          </a:solidFill>
                          <a:latin typeface="Arial" panose="020B0604020202020204" pitchFamily="34" charset="0"/>
                          <a:cs typeface="Arial" panose="020B0604020202020204" pitchFamily="34" charset="0"/>
                        </a:rPr>
                        <a:t>Detector providing</a:t>
                      </a:r>
                    </a:p>
                    <a:p>
                      <a:r>
                        <a:rPr lang="en-US" sz="1400">
                          <a:solidFill>
                            <a:schemeClr val="accent2"/>
                          </a:solidFill>
                          <a:latin typeface="Arial" panose="020B0604020202020204" pitchFamily="34" charset="0"/>
                          <a:cs typeface="Arial" panose="020B0604020202020204" pitchFamily="34" charset="0"/>
                        </a:rPr>
                        <a:t>Normal Sensitivity</a:t>
                      </a:r>
                    </a:p>
                  </a:txBody>
                  <a:tcPr/>
                </a:tc>
                <a:tc>
                  <a:txBody>
                    <a:bodyPr/>
                    <a:lstStyle/>
                    <a:p>
                      <a:r>
                        <a:rPr lang="en-US" sz="1400">
                          <a:solidFill>
                            <a:schemeClr val="accent2"/>
                          </a:solidFill>
                          <a:latin typeface="Arial" panose="020B0604020202020204" pitchFamily="34" charset="0"/>
                          <a:cs typeface="Arial" panose="020B0604020202020204" pitchFamily="34" charset="0"/>
                        </a:rPr>
                        <a:t>Standard detection: general fire detection in normal rooms or spaces, giving for example, at least an equivalent level of detection as a point or beam type smoke detection system.</a:t>
                      </a:r>
                    </a:p>
                  </a:txBody>
                  <a:tcPr/>
                </a:tc>
                <a:tc>
                  <a:txBody>
                    <a:bodyPr/>
                    <a:lstStyle/>
                    <a:p>
                      <a:r>
                        <a:rPr lang="en-US" sz="1400" dirty="0">
                          <a:solidFill>
                            <a:schemeClr val="accent2"/>
                          </a:solidFill>
                          <a:latin typeface="Arial" panose="020B0604020202020204" pitchFamily="34" charset="0"/>
                          <a:cs typeface="Arial" panose="020B0604020202020204" pitchFamily="34" charset="0"/>
                        </a:rPr>
                        <a:t>Passes test fires</a:t>
                      </a:r>
                    </a:p>
                    <a:p>
                      <a:r>
                        <a:rPr lang="en-US" sz="1400" dirty="0">
                          <a:solidFill>
                            <a:schemeClr val="accent2"/>
                          </a:solidFill>
                          <a:latin typeface="Arial" panose="020B0604020202020204" pitchFamily="34" charset="0"/>
                          <a:cs typeface="Arial" panose="020B0604020202020204" pitchFamily="34" charset="0"/>
                        </a:rPr>
                        <a:t>TF2, TF3, TF4 and</a:t>
                      </a:r>
                    </a:p>
                    <a:p>
                      <a:r>
                        <a:rPr lang="en-US" sz="1400" dirty="0">
                          <a:solidFill>
                            <a:schemeClr val="accent2"/>
                          </a:solidFill>
                          <a:latin typeface="Arial" panose="020B0604020202020204" pitchFamily="34" charset="0"/>
                          <a:cs typeface="Arial" panose="020B0604020202020204" pitchFamily="34" charset="0"/>
                        </a:rPr>
                        <a:t>TF5.</a:t>
                      </a:r>
                    </a:p>
                  </a:txBody>
                  <a:tcPr/>
                </a:tc>
                <a:extLst>
                  <a:ext uri="{0D108BD9-81ED-4DB2-BD59-A6C34878D82A}">
                    <a16:rowId xmlns:a16="http://schemas.microsoft.com/office/drawing/2014/main" val="2615885321"/>
                  </a:ext>
                </a:extLst>
              </a:tr>
            </a:tbl>
          </a:graphicData>
        </a:graphic>
      </p:graphicFrame>
      <p:sp>
        <p:nvSpPr>
          <p:cNvPr id="4" name="Text Placeholder 3">
            <a:extLst>
              <a:ext uri="{FF2B5EF4-FFF2-40B4-BE49-F238E27FC236}">
                <a16:creationId xmlns:a16="http://schemas.microsoft.com/office/drawing/2014/main" id="{65E88E9E-D76B-C227-9643-D6120A2F1D16}"/>
              </a:ext>
            </a:extLst>
          </p:cNvPr>
          <p:cNvSpPr>
            <a:spLocks noGrp="1"/>
          </p:cNvSpPr>
          <p:nvPr>
            <p:ph type="body" sz="quarter" idx="14"/>
          </p:nvPr>
        </p:nvSpPr>
        <p:spPr>
          <a:xfrm>
            <a:off x="440802" y="137193"/>
            <a:ext cx="8825745" cy="919235"/>
          </a:xfrm>
        </p:spPr>
        <p:txBody>
          <a:bodyPr>
            <a:normAutofit fontScale="32500" lnSpcReduction="20000"/>
          </a:bodyPr>
          <a:lstStyle/>
          <a:p>
            <a:r>
              <a:rPr lang="en-US" sz="7400" dirty="0">
                <a:solidFill>
                  <a:schemeClr val="accent2"/>
                </a:solidFill>
              </a:rPr>
              <a:t>EN54-20 Classification table for aspirating smoke detectors</a:t>
            </a:r>
          </a:p>
          <a:p>
            <a:r>
              <a:rPr lang="en-US" sz="4800" dirty="0">
                <a:solidFill>
                  <a:schemeClr val="accent2"/>
                </a:solidFill>
                <a:highlight>
                  <a:srgbClr val="00FF00"/>
                </a:highlight>
              </a:rPr>
              <a:t>(</a:t>
            </a:r>
            <a:r>
              <a:rPr lang="en-US" sz="4800" dirty="0" err="1">
                <a:solidFill>
                  <a:schemeClr val="accent2"/>
                </a:solidFill>
                <a:highlight>
                  <a:srgbClr val="00FF00"/>
                </a:highlight>
              </a:rPr>
              <a:t>Europeon</a:t>
            </a:r>
            <a:r>
              <a:rPr lang="en-US" sz="4800" dirty="0">
                <a:solidFill>
                  <a:schemeClr val="accent2"/>
                </a:solidFill>
                <a:highlight>
                  <a:srgbClr val="00FF00"/>
                </a:highlight>
              </a:rPr>
              <a:t> Standards)</a:t>
            </a:r>
          </a:p>
        </p:txBody>
      </p:sp>
      <p:sp>
        <p:nvSpPr>
          <p:cNvPr id="2" name="TextBox 1">
            <a:extLst>
              <a:ext uri="{FF2B5EF4-FFF2-40B4-BE49-F238E27FC236}">
                <a16:creationId xmlns:a16="http://schemas.microsoft.com/office/drawing/2014/main" id="{D268EA35-6F14-30EE-6C2A-B12610770CCA}"/>
              </a:ext>
            </a:extLst>
          </p:cNvPr>
          <p:cNvSpPr txBox="1"/>
          <p:nvPr/>
        </p:nvSpPr>
        <p:spPr>
          <a:xfrm>
            <a:off x="525642" y="4189800"/>
            <a:ext cx="10833656" cy="923330"/>
          </a:xfrm>
          <a:prstGeom prst="rect">
            <a:avLst/>
          </a:prstGeom>
          <a:noFill/>
        </p:spPr>
        <p:txBody>
          <a:bodyPr wrap="square" rtlCol="0">
            <a:spAutoFit/>
          </a:bodyPr>
          <a:lstStyle/>
          <a:p>
            <a:r>
              <a:rPr lang="en-US" b="1" dirty="0">
                <a:solidFill>
                  <a:schemeClr val="accent2"/>
                </a:solidFill>
                <a:latin typeface="Arial" panose="020B0604020202020204" pitchFamily="34" charset="0"/>
                <a:cs typeface="Arial" panose="020B0604020202020204" pitchFamily="34" charset="0"/>
              </a:rPr>
              <a:t>Type of Materials Relating to TFX Test(X is the number)</a:t>
            </a:r>
          </a:p>
          <a:p>
            <a:pPr marL="285750" indent="-285750">
              <a:buFont typeface="Arial" panose="020B0604020202020204" pitchFamily="34" charset="0"/>
              <a:buChar char="•"/>
            </a:pPr>
            <a:r>
              <a:rPr lang="en-US" dirty="0" err="1">
                <a:solidFill>
                  <a:schemeClr val="accent2"/>
                </a:solidFill>
                <a:latin typeface="Arial" panose="020B0604020202020204" pitchFamily="34" charset="0"/>
                <a:cs typeface="Arial" panose="020B0604020202020204" pitchFamily="34" charset="0"/>
              </a:rPr>
              <a:t>Smouldering</a:t>
            </a:r>
            <a:r>
              <a:rPr lang="en-US" dirty="0">
                <a:solidFill>
                  <a:schemeClr val="accent2"/>
                </a:solidFill>
                <a:latin typeface="Arial" panose="020B0604020202020204" pitchFamily="34" charset="0"/>
                <a:cs typeface="Arial" panose="020B0604020202020204" pitchFamily="34" charset="0"/>
              </a:rPr>
              <a:t> (pyrolysis) wood fire (TF2), Glowing </a:t>
            </a:r>
            <a:r>
              <a:rPr lang="en-US" dirty="0" err="1">
                <a:solidFill>
                  <a:schemeClr val="accent2"/>
                </a:solidFill>
                <a:latin typeface="Arial" panose="020B0604020202020204" pitchFamily="34" charset="0"/>
                <a:cs typeface="Arial" panose="020B0604020202020204" pitchFamily="34" charset="0"/>
              </a:rPr>
              <a:t>smouldering</a:t>
            </a:r>
            <a:r>
              <a:rPr lang="en-US" dirty="0">
                <a:solidFill>
                  <a:schemeClr val="accent2"/>
                </a:solidFill>
                <a:latin typeface="Arial" panose="020B0604020202020204" pitchFamily="34" charset="0"/>
                <a:cs typeface="Arial" panose="020B0604020202020204" pitchFamily="34" charset="0"/>
              </a:rPr>
              <a:t> cotton fire (TF3), Flaming plastics (polyurethane) fire (TF4), Flaming liquid (n-heptane) fire (TF5)</a:t>
            </a:r>
          </a:p>
        </p:txBody>
      </p:sp>
      <p:sp>
        <p:nvSpPr>
          <p:cNvPr id="6" name="TextBox 5">
            <a:extLst>
              <a:ext uri="{FF2B5EF4-FFF2-40B4-BE49-F238E27FC236}">
                <a16:creationId xmlns:a16="http://schemas.microsoft.com/office/drawing/2014/main" id="{6CAB8908-11A7-6EA9-8595-810C45337FD7}"/>
              </a:ext>
            </a:extLst>
          </p:cNvPr>
          <p:cNvSpPr txBox="1"/>
          <p:nvPr/>
        </p:nvSpPr>
        <p:spPr>
          <a:xfrm>
            <a:off x="565608" y="5269584"/>
            <a:ext cx="8842343" cy="923330"/>
          </a:xfrm>
          <a:prstGeom prst="rect">
            <a:avLst/>
          </a:prstGeom>
          <a:noFill/>
        </p:spPr>
        <p:txBody>
          <a:bodyPr wrap="square" rtlCol="0">
            <a:spAutoFit/>
          </a:bodyPr>
          <a:lstStyle/>
          <a:p>
            <a:pPr marL="342900" indent="-342900">
              <a:buFont typeface="+mj-lt"/>
              <a:buAutoNum type="arabicPeriod"/>
            </a:pPr>
            <a:r>
              <a:rPr lang="en-US" dirty="0">
                <a:solidFill>
                  <a:schemeClr val="accent2"/>
                </a:solidFill>
              </a:rPr>
              <a:t>“A” means the worst case configuration for the Class A testing;</a:t>
            </a:r>
          </a:p>
          <a:p>
            <a:pPr marL="342900" indent="-342900">
              <a:buFont typeface="+mj-lt"/>
              <a:buAutoNum type="arabicPeriod"/>
            </a:pPr>
            <a:r>
              <a:rPr lang="en-US" dirty="0">
                <a:solidFill>
                  <a:schemeClr val="accent2"/>
                </a:solidFill>
              </a:rPr>
              <a:t>“B” means the worst case configuration for the Class B testing;</a:t>
            </a:r>
          </a:p>
          <a:p>
            <a:pPr marL="342900" indent="-342900">
              <a:buFont typeface="+mj-lt"/>
              <a:buAutoNum type="arabicPeriod"/>
            </a:pPr>
            <a:r>
              <a:rPr lang="en-US" dirty="0">
                <a:solidFill>
                  <a:schemeClr val="accent2"/>
                </a:solidFill>
              </a:rPr>
              <a:t>“C” means the worst case configuration for the Class C testing;(Without any Alphabet)</a:t>
            </a:r>
          </a:p>
        </p:txBody>
      </p:sp>
      <p:sp>
        <p:nvSpPr>
          <p:cNvPr id="3" name="Slide Number Placeholder 2">
            <a:extLst>
              <a:ext uri="{FF2B5EF4-FFF2-40B4-BE49-F238E27FC236}">
                <a16:creationId xmlns:a16="http://schemas.microsoft.com/office/drawing/2014/main" id="{1D38397C-F54B-688C-C43B-AB15E1BB0565}"/>
              </a:ext>
            </a:extLst>
          </p:cNvPr>
          <p:cNvSpPr>
            <a:spLocks noGrp="1"/>
          </p:cNvSpPr>
          <p:nvPr>
            <p:ph type="sldNum" sz="quarter" idx="10"/>
          </p:nvPr>
        </p:nvSpPr>
        <p:spPr/>
        <p:txBody>
          <a:bodyPr/>
          <a:lstStyle/>
          <a:p>
            <a:r>
              <a:rPr lang="en-US"/>
              <a:t>Slide </a:t>
            </a:r>
            <a:fld id="{903EA7B1-77EC-A440-B5B8-158D64F1397F}" type="slidenum">
              <a:rPr lang="en-US" smtClean="0"/>
              <a:pPr/>
              <a:t>14</a:t>
            </a:fld>
            <a:endParaRPr lang="en-US" dirty="0"/>
          </a:p>
        </p:txBody>
      </p:sp>
    </p:spTree>
    <p:extLst>
      <p:ext uri="{BB962C8B-B14F-4D97-AF65-F5344CB8AC3E}">
        <p14:creationId xmlns:p14="http://schemas.microsoft.com/office/powerpoint/2010/main" val="2334317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782B47-06DB-652C-0D1E-29EBAF0C7271}"/>
              </a:ext>
            </a:extLst>
          </p:cNvPr>
          <p:cNvSpPr>
            <a:spLocks noGrp="1"/>
          </p:cNvSpPr>
          <p:nvPr>
            <p:ph sz="half" idx="4294967295"/>
          </p:nvPr>
        </p:nvSpPr>
        <p:spPr>
          <a:xfrm>
            <a:off x="675328" y="1420272"/>
            <a:ext cx="5876547" cy="4351338"/>
          </a:xfrm>
          <a:prstGeom prst="rect">
            <a:avLst/>
          </a:prstGeom>
        </p:spPr>
        <p:txBody>
          <a:bodyPr/>
          <a:lstStyle/>
          <a:p>
            <a:pPr algn="just">
              <a:lnSpc>
                <a:spcPct val="100000"/>
              </a:lnSpc>
            </a:pPr>
            <a:r>
              <a:rPr lang="en-US" sz="2000" dirty="0">
                <a:solidFill>
                  <a:schemeClr val="accent2"/>
                </a:solidFill>
              </a:rPr>
              <a:t>Where an aspirating smoke detection system is intended to provide general area protection, </a:t>
            </a:r>
            <a:r>
              <a:rPr lang="en-US" sz="2000" b="1" u="sng" dirty="0">
                <a:solidFill>
                  <a:schemeClr val="accent2"/>
                </a:solidFill>
              </a:rPr>
              <a:t>each aspirating sampling point </a:t>
            </a:r>
            <a:r>
              <a:rPr lang="en-US" sz="2000" dirty="0">
                <a:solidFill>
                  <a:schemeClr val="accent2"/>
                </a:solidFill>
              </a:rPr>
              <a:t>should be regarded as a point smoke detector, provided that a </a:t>
            </a:r>
            <a:r>
              <a:rPr lang="en-US" sz="2000" b="1" u="sng" dirty="0">
                <a:solidFill>
                  <a:schemeClr val="accent2"/>
                </a:solidFill>
              </a:rPr>
              <a:t>single sampling point</a:t>
            </a:r>
            <a:r>
              <a:rPr lang="en-US" sz="2000" dirty="0">
                <a:solidFill>
                  <a:schemeClr val="accent2"/>
                </a:solidFill>
              </a:rPr>
              <a:t> has equivalent sensitivity </a:t>
            </a:r>
            <a:r>
              <a:rPr lang="en-US" sz="2000" b="1" u="sng" dirty="0">
                <a:solidFill>
                  <a:schemeClr val="accent2"/>
                </a:solidFill>
              </a:rPr>
              <a:t>to a point type smoke detector.</a:t>
            </a:r>
          </a:p>
          <a:p>
            <a:pPr algn="just">
              <a:lnSpc>
                <a:spcPct val="100000"/>
              </a:lnSpc>
            </a:pPr>
            <a:endParaRPr lang="en-US" sz="2000" dirty="0"/>
          </a:p>
          <a:p>
            <a:pPr algn="just"/>
            <a:endParaRPr lang="en-US" dirty="0"/>
          </a:p>
        </p:txBody>
      </p:sp>
      <p:sp>
        <p:nvSpPr>
          <p:cNvPr id="4" name="Text Placeholder 3">
            <a:extLst>
              <a:ext uri="{FF2B5EF4-FFF2-40B4-BE49-F238E27FC236}">
                <a16:creationId xmlns:a16="http://schemas.microsoft.com/office/drawing/2014/main" id="{72A58119-08BB-DB92-0D1D-AFEE6EEDF2C2}"/>
              </a:ext>
            </a:extLst>
          </p:cNvPr>
          <p:cNvSpPr>
            <a:spLocks noGrp="1"/>
          </p:cNvSpPr>
          <p:nvPr>
            <p:ph type="body" sz="quarter" idx="14"/>
          </p:nvPr>
        </p:nvSpPr>
        <p:spPr>
          <a:xfrm>
            <a:off x="695325" y="477398"/>
            <a:ext cx="12920314" cy="603296"/>
          </a:xfrm>
        </p:spPr>
        <p:txBody>
          <a:bodyPr/>
          <a:lstStyle/>
          <a:p>
            <a:r>
              <a:rPr lang="en-US" dirty="0">
                <a:solidFill>
                  <a:schemeClr val="accent2"/>
                </a:solidFill>
              </a:rPr>
              <a:t>Flat Ceiling Spacing - BS 5839-1:2017 </a:t>
            </a:r>
            <a:r>
              <a:rPr lang="en-US" sz="1800" dirty="0">
                <a:solidFill>
                  <a:schemeClr val="accent2"/>
                </a:solidFill>
                <a:highlight>
                  <a:srgbClr val="00FF00"/>
                </a:highlight>
              </a:rPr>
              <a:t>(</a:t>
            </a:r>
            <a:r>
              <a:rPr lang="en-US" sz="1800" dirty="0" err="1">
                <a:solidFill>
                  <a:schemeClr val="accent2"/>
                </a:solidFill>
                <a:highlight>
                  <a:srgbClr val="00FF00"/>
                </a:highlight>
              </a:rPr>
              <a:t>Europeon</a:t>
            </a:r>
            <a:r>
              <a:rPr lang="en-US" sz="1800" dirty="0">
                <a:solidFill>
                  <a:schemeClr val="accent2"/>
                </a:solidFill>
                <a:highlight>
                  <a:srgbClr val="00FF00"/>
                </a:highlight>
              </a:rPr>
              <a:t> Standards)</a:t>
            </a:r>
            <a:endParaRPr lang="en-US" dirty="0">
              <a:solidFill>
                <a:schemeClr val="accent2"/>
              </a:solidFill>
              <a:highlight>
                <a:srgbClr val="00FF00"/>
              </a:highlight>
            </a:endParaRPr>
          </a:p>
        </p:txBody>
      </p:sp>
      <p:pic>
        <p:nvPicPr>
          <p:cNvPr id="5" name="Picture 4">
            <a:extLst>
              <a:ext uri="{FF2B5EF4-FFF2-40B4-BE49-F238E27FC236}">
                <a16:creationId xmlns:a16="http://schemas.microsoft.com/office/drawing/2014/main" id="{469CCB7E-924A-6BA3-1877-9B99556321D5}"/>
              </a:ext>
            </a:extLst>
          </p:cNvPr>
          <p:cNvPicPr>
            <a:picLocks noChangeAspect="1"/>
          </p:cNvPicPr>
          <p:nvPr/>
        </p:nvPicPr>
        <p:blipFill>
          <a:blip r:embed="rId3"/>
          <a:stretch>
            <a:fillRect/>
          </a:stretch>
        </p:blipFill>
        <p:spPr>
          <a:xfrm>
            <a:off x="6440340" y="1080694"/>
            <a:ext cx="5760800" cy="4809015"/>
          </a:xfrm>
          <a:prstGeom prst="rect">
            <a:avLst/>
          </a:prstGeom>
        </p:spPr>
      </p:pic>
      <p:pic>
        <p:nvPicPr>
          <p:cNvPr id="6" name="Picture 5">
            <a:extLst>
              <a:ext uri="{FF2B5EF4-FFF2-40B4-BE49-F238E27FC236}">
                <a16:creationId xmlns:a16="http://schemas.microsoft.com/office/drawing/2014/main" id="{92AE62F3-4AE3-CF45-D406-FED343715306}"/>
              </a:ext>
            </a:extLst>
          </p:cNvPr>
          <p:cNvPicPr>
            <a:picLocks noChangeAspect="1"/>
          </p:cNvPicPr>
          <p:nvPr/>
        </p:nvPicPr>
        <p:blipFill>
          <a:blip r:embed="rId4"/>
          <a:stretch>
            <a:fillRect/>
          </a:stretch>
        </p:blipFill>
        <p:spPr>
          <a:xfrm>
            <a:off x="957472" y="3485201"/>
            <a:ext cx="5725019" cy="2833885"/>
          </a:xfrm>
          <a:prstGeom prst="rect">
            <a:avLst/>
          </a:prstGeom>
        </p:spPr>
      </p:pic>
      <p:sp>
        <p:nvSpPr>
          <p:cNvPr id="2" name="Slide Number Placeholder 1">
            <a:extLst>
              <a:ext uri="{FF2B5EF4-FFF2-40B4-BE49-F238E27FC236}">
                <a16:creationId xmlns:a16="http://schemas.microsoft.com/office/drawing/2014/main" id="{ED03008A-79EC-956D-3551-48B147E6C44D}"/>
              </a:ext>
            </a:extLst>
          </p:cNvPr>
          <p:cNvSpPr>
            <a:spLocks noGrp="1"/>
          </p:cNvSpPr>
          <p:nvPr>
            <p:ph type="sldNum" sz="quarter" idx="10"/>
          </p:nvPr>
        </p:nvSpPr>
        <p:spPr/>
        <p:txBody>
          <a:bodyPr/>
          <a:lstStyle/>
          <a:p>
            <a:r>
              <a:rPr lang="en-US"/>
              <a:t>Slide </a:t>
            </a:r>
            <a:fld id="{903EA7B1-77EC-A440-B5B8-158D64F1397F}" type="slidenum">
              <a:rPr lang="en-US" smtClean="0"/>
              <a:pPr/>
              <a:t>15</a:t>
            </a:fld>
            <a:endParaRPr lang="en-US" dirty="0"/>
          </a:p>
        </p:txBody>
      </p:sp>
    </p:spTree>
    <p:extLst>
      <p:ext uri="{BB962C8B-B14F-4D97-AF65-F5344CB8AC3E}">
        <p14:creationId xmlns:p14="http://schemas.microsoft.com/office/powerpoint/2010/main" val="4071533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72">
            <a:extLst>
              <a:ext uri="{FF2B5EF4-FFF2-40B4-BE49-F238E27FC236}">
                <a16:creationId xmlns:a16="http://schemas.microsoft.com/office/drawing/2014/main" id="{BAF87BDA-8C6C-E183-4455-AF18153E7935}"/>
              </a:ext>
            </a:extLst>
          </p:cNvPr>
          <p:cNvSpPr>
            <a:spLocks noChangeArrowheads="1"/>
          </p:cNvSpPr>
          <p:nvPr/>
        </p:nvSpPr>
        <p:spPr bwMode="auto">
          <a:xfrm>
            <a:off x="7020759" y="1588008"/>
            <a:ext cx="3962400" cy="3962400"/>
          </a:xfrm>
          <a:prstGeom prst="ellipse">
            <a:avLst/>
          </a:prstGeom>
          <a:solidFill>
            <a:srgbClr val="C00000">
              <a:alpha val="80000"/>
            </a:srgbClr>
          </a:solidFill>
          <a:ln w="38100">
            <a:solidFill>
              <a:schemeClr val="tx1">
                <a:alpha val="4000"/>
              </a:schemeClr>
            </a:solidFill>
            <a:round/>
            <a:headEnd type="none" w="sm" len="sm"/>
            <a:tailEnd type="none" w="sm" len="sm"/>
          </a:ln>
        </p:spPr>
        <p:txBody>
          <a:bodyPr wrap="none" anchor="ctr"/>
          <a:lstStyle/>
          <a:p>
            <a:endParaRPr lang="en-US" dirty="0"/>
          </a:p>
        </p:txBody>
      </p:sp>
      <p:sp>
        <p:nvSpPr>
          <p:cNvPr id="3" name="Content Placeholder 2">
            <a:extLst>
              <a:ext uri="{FF2B5EF4-FFF2-40B4-BE49-F238E27FC236}">
                <a16:creationId xmlns:a16="http://schemas.microsoft.com/office/drawing/2014/main" id="{59782B47-06DB-652C-0D1E-29EBAF0C7271}"/>
              </a:ext>
            </a:extLst>
          </p:cNvPr>
          <p:cNvSpPr>
            <a:spLocks noGrp="1"/>
          </p:cNvSpPr>
          <p:nvPr>
            <p:ph sz="half" idx="4294967295"/>
          </p:nvPr>
        </p:nvSpPr>
        <p:spPr>
          <a:xfrm>
            <a:off x="695325" y="1825625"/>
            <a:ext cx="6015576" cy="4351338"/>
          </a:xfrm>
          <a:prstGeom prst="rect">
            <a:avLst/>
          </a:prstGeom>
        </p:spPr>
        <p:txBody>
          <a:bodyPr>
            <a:normAutofit/>
          </a:bodyPr>
          <a:lstStyle/>
          <a:p>
            <a:pPr algn="just">
              <a:lnSpc>
                <a:spcPct val="100000"/>
              </a:lnSpc>
            </a:pPr>
            <a:r>
              <a:rPr lang="en-US" sz="2000" b="1" dirty="0">
                <a:solidFill>
                  <a:schemeClr val="accent2"/>
                </a:solidFill>
              </a:rPr>
              <a:t>17.7.3.6 Air Sampling–Type Smoke Detector</a:t>
            </a:r>
          </a:p>
          <a:p>
            <a:pPr algn="just">
              <a:lnSpc>
                <a:spcPct val="100000"/>
              </a:lnSpc>
            </a:pPr>
            <a:endParaRPr lang="en-US" sz="2000" dirty="0">
              <a:solidFill>
                <a:schemeClr val="accent2"/>
              </a:solidFill>
            </a:endParaRPr>
          </a:p>
          <a:p>
            <a:pPr algn="just">
              <a:lnSpc>
                <a:spcPct val="100000"/>
              </a:lnSpc>
            </a:pPr>
            <a:r>
              <a:rPr lang="en-US" sz="2000" dirty="0">
                <a:solidFill>
                  <a:schemeClr val="accent2"/>
                </a:solidFill>
              </a:rPr>
              <a:t>17.7.3.6.1.1* In the absence of specific performance-based design criteria, </a:t>
            </a:r>
            <a:r>
              <a:rPr lang="en-US" sz="2000" u="sng" dirty="0">
                <a:solidFill>
                  <a:schemeClr val="accent2"/>
                </a:solidFill>
              </a:rPr>
              <a:t>each sampling port of an air sampling–type smoke detector shall be treated as a spot-type smoke detector for the purpose of location and spacing in accordance with 17.7.3.</a:t>
            </a:r>
          </a:p>
        </p:txBody>
      </p:sp>
      <p:sp>
        <p:nvSpPr>
          <p:cNvPr id="4" name="Text Placeholder 3">
            <a:extLst>
              <a:ext uri="{FF2B5EF4-FFF2-40B4-BE49-F238E27FC236}">
                <a16:creationId xmlns:a16="http://schemas.microsoft.com/office/drawing/2014/main" id="{72A58119-08BB-DB92-0D1D-AFEE6EEDF2C2}"/>
              </a:ext>
            </a:extLst>
          </p:cNvPr>
          <p:cNvSpPr>
            <a:spLocks noGrp="1"/>
          </p:cNvSpPr>
          <p:nvPr>
            <p:ph type="body" sz="quarter" idx="14"/>
          </p:nvPr>
        </p:nvSpPr>
        <p:spPr>
          <a:xfrm>
            <a:off x="695325" y="477398"/>
            <a:ext cx="12920314" cy="603296"/>
          </a:xfrm>
        </p:spPr>
        <p:txBody>
          <a:bodyPr/>
          <a:lstStyle/>
          <a:p>
            <a:r>
              <a:rPr lang="en-US" dirty="0">
                <a:solidFill>
                  <a:schemeClr val="accent2"/>
                </a:solidFill>
              </a:rPr>
              <a:t>Flat Ceiling Spacing – NFP72 Chapter 17</a:t>
            </a:r>
            <a:r>
              <a:rPr lang="en-US" sz="1800" dirty="0">
                <a:solidFill>
                  <a:schemeClr val="accent2"/>
                </a:solidFill>
                <a:highlight>
                  <a:srgbClr val="00FFFF"/>
                </a:highlight>
              </a:rPr>
              <a:t>(American Standards)</a:t>
            </a:r>
            <a:endParaRPr lang="en-US" dirty="0">
              <a:solidFill>
                <a:schemeClr val="accent2"/>
              </a:solidFill>
              <a:highlight>
                <a:srgbClr val="00FFFF"/>
              </a:highlight>
            </a:endParaRPr>
          </a:p>
        </p:txBody>
      </p:sp>
      <p:sp>
        <p:nvSpPr>
          <p:cNvPr id="20" name="Oval 72">
            <a:extLst>
              <a:ext uri="{FF2B5EF4-FFF2-40B4-BE49-F238E27FC236}">
                <a16:creationId xmlns:a16="http://schemas.microsoft.com/office/drawing/2014/main" id="{C9D2F70E-2799-2F74-A886-470BE6B9DA65}"/>
              </a:ext>
            </a:extLst>
          </p:cNvPr>
          <p:cNvSpPr>
            <a:spLocks noChangeArrowheads="1"/>
          </p:cNvSpPr>
          <p:nvPr/>
        </p:nvSpPr>
        <p:spPr bwMode="auto">
          <a:xfrm>
            <a:off x="7020759" y="1588008"/>
            <a:ext cx="3962400" cy="3962400"/>
          </a:xfrm>
          <a:prstGeom prst="ellipse">
            <a:avLst/>
          </a:prstGeom>
          <a:noFill/>
          <a:ln w="38100">
            <a:solidFill>
              <a:schemeClr val="tx1"/>
            </a:solidFill>
            <a:round/>
            <a:headEnd type="none" w="sm" len="sm"/>
            <a:tailEnd type="none" w="sm" len="sm"/>
          </a:ln>
        </p:spPr>
        <p:txBody>
          <a:bodyPr wrap="none" anchor="ctr"/>
          <a:lstStyle/>
          <a:p>
            <a:endParaRPr lang="en-US"/>
          </a:p>
        </p:txBody>
      </p:sp>
      <p:sp>
        <p:nvSpPr>
          <p:cNvPr id="21" name="Rectangle 73">
            <a:extLst>
              <a:ext uri="{FF2B5EF4-FFF2-40B4-BE49-F238E27FC236}">
                <a16:creationId xmlns:a16="http://schemas.microsoft.com/office/drawing/2014/main" id="{DA5584A5-1912-C1B7-21BD-A48CC411549B}"/>
              </a:ext>
            </a:extLst>
          </p:cNvPr>
          <p:cNvSpPr>
            <a:spLocks noChangeArrowheads="1"/>
          </p:cNvSpPr>
          <p:nvPr/>
        </p:nvSpPr>
        <p:spPr bwMode="auto">
          <a:xfrm>
            <a:off x="7630359" y="2197608"/>
            <a:ext cx="2743200" cy="2743200"/>
          </a:xfrm>
          <a:prstGeom prst="rect">
            <a:avLst/>
          </a:prstGeom>
          <a:solidFill>
            <a:srgbClr val="009900">
              <a:alpha val="43921"/>
            </a:srgbClr>
          </a:solidFill>
          <a:ln w="57150">
            <a:solidFill>
              <a:srgbClr val="009900"/>
            </a:solidFill>
            <a:miter lim="800000"/>
            <a:headEnd type="none" w="sm" len="sm"/>
            <a:tailEnd type="none" w="sm" len="sm"/>
          </a:ln>
        </p:spPr>
        <p:txBody>
          <a:bodyPr wrap="none" anchor="ctr"/>
          <a:lstStyle/>
          <a:p>
            <a:endParaRPr lang="en-US"/>
          </a:p>
        </p:txBody>
      </p:sp>
      <p:pic>
        <p:nvPicPr>
          <p:cNvPr id="22" name="Picture 2" descr="TRUEALARM">
            <a:extLst>
              <a:ext uri="{FF2B5EF4-FFF2-40B4-BE49-F238E27FC236}">
                <a16:creationId xmlns:a16="http://schemas.microsoft.com/office/drawing/2014/main" id="{70B263F3-A243-DCBE-6AB5-0219F1BFFCCA}"/>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17756" y="3374069"/>
            <a:ext cx="555191" cy="334538"/>
          </a:xfrm>
          <a:prstGeom prst="rect">
            <a:avLst/>
          </a:prstGeom>
          <a:noFill/>
        </p:spPr>
      </p:pic>
      <p:grpSp>
        <p:nvGrpSpPr>
          <p:cNvPr id="23" name="Group 22">
            <a:extLst>
              <a:ext uri="{FF2B5EF4-FFF2-40B4-BE49-F238E27FC236}">
                <a16:creationId xmlns:a16="http://schemas.microsoft.com/office/drawing/2014/main" id="{2FA31EEF-4994-E9E6-4E6F-81A56C279DA2}"/>
              </a:ext>
            </a:extLst>
          </p:cNvPr>
          <p:cNvGrpSpPr/>
          <p:nvPr/>
        </p:nvGrpSpPr>
        <p:grpSpPr>
          <a:xfrm>
            <a:off x="10515553" y="2197608"/>
            <a:ext cx="967475" cy="2743200"/>
            <a:chOff x="6030630" y="2819400"/>
            <a:chExt cx="967475" cy="2743200"/>
          </a:xfrm>
        </p:grpSpPr>
        <p:cxnSp>
          <p:nvCxnSpPr>
            <p:cNvPr id="24" name="Straight Arrow Connector 23">
              <a:extLst>
                <a:ext uri="{FF2B5EF4-FFF2-40B4-BE49-F238E27FC236}">
                  <a16:creationId xmlns:a16="http://schemas.microsoft.com/office/drawing/2014/main" id="{916227AB-728E-4212-49C7-E8D2B8FF04FE}"/>
                </a:ext>
              </a:extLst>
            </p:cNvPr>
            <p:cNvCxnSpPr>
              <a:cxnSpLocks/>
            </p:cNvCxnSpPr>
            <p:nvPr/>
          </p:nvCxnSpPr>
          <p:spPr bwMode="auto">
            <a:xfrm flipH="1">
              <a:off x="6577215" y="2819400"/>
              <a:ext cx="23411" cy="2743200"/>
            </a:xfrm>
            <a:prstGeom prst="straightConnector1">
              <a:avLst/>
            </a:prstGeom>
            <a:solidFill>
              <a:srgbClr val="FFFF00"/>
            </a:solidFill>
            <a:ln w="38100" cap="flat" cmpd="sng" algn="ctr">
              <a:solidFill>
                <a:schemeClr val="tx1"/>
              </a:solidFill>
              <a:prstDash val="solid"/>
              <a:round/>
              <a:headEnd type="triangle"/>
              <a:tailEnd type="triangle"/>
            </a:ln>
            <a:effectLst/>
          </p:spPr>
        </p:cxnSp>
        <p:sp>
          <p:nvSpPr>
            <p:cNvPr id="25" name="TextBox 24">
              <a:extLst>
                <a:ext uri="{FF2B5EF4-FFF2-40B4-BE49-F238E27FC236}">
                  <a16:creationId xmlns:a16="http://schemas.microsoft.com/office/drawing/2014/main" id="{2AC32188-F231-5D71-E6BC-AD0508C1689E}"/>
                </a:ext>
              </a:extLst>
            </p:cNvPr>
            <p:cNvSpPr txBox="1"/>
            <p:nvPr/>
          </p:nvSpPr>
          <p:spPr>
            <a:xfrm rot="16200000">
              <a:off x="6218779" y="3843759"/>
              <a:ext cx="1281654" cy="276999"/>
            </a:xfrm>
            <a:prstGeom prst="rect">
              <a:avLst/>
            </a:prstGeom>
            <a:solidFill>
              <a:schemeClr val="tx1"/>
            </a:solidFill>
            <a:ln>
              <a:solidFill>
                <a:srgbClr val="C0000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200" dirty="0">
                  <a:solidFill>
                    <a:schemeClr val="bg1"/>
                  </a:solidFill>
                </a:rPr>
                <a:t>30 feet(9.1 m)</a:t>
              </a:r>
            </a:p>
          </p:txBody>
        </p:sp>
        <p:cxnSp>
          <p:nvCxnSpPr>
            <p:cNvPr id="26" name="Straight Connector 25">
              <a:extLst>
                <a:ext uri="{FF2B5EF4-FFF2-40B4-BE49-F238E27FC236}">
                  <a16:creationId xmlns:a16="http://schemas.microsoft.com/office/drawing/2014/main" id="{112E2B5F-4B53-B3BF-5890-3C0E9F0ED2A4}"/>
                </a:ext>
              </a:extLst>
            </p:cNvPr>
            <p:cNvCxnSpPr/>
            <p:nvPr/>
          </p:nvCxnSpPr>
          <p:spPr bwMode="auto">
            <a:xfrm>
              <a:off x="6052352" y="2819400"/>
              <a:ext cx="522084" cy="0"/>
            </a:xfrm>
            <a:prstGeom prst="line">
              <a:avLst/>
            </a:prstGeom>
            <a:solidFill>
              <a:srgbClr val="FFFF00"/>
            </a:solidFill>
            <a:ln w="28575" cap="flat" cmpd="sng" algn="ctr">
              <a:solidFill>
                <a:srgbClr val="CC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B3DEC61D-B975-969A-8655-691D1EE563B3}"/>
                </a:ext>
              </a:extLst>
            </p:cNvPr>
            <p:cNvCxnSpPr/>
            <p:nvPr/>
          </p:nvCxnSpPr>
          <p:spPr bwMode="auto">
            <a:xfrm>
              <a:off x="6030630" y="5562600"/>
              <a:ext cx="522084" cy="0"/>
            </a:xfrm>
            <a:prstGeom prst="line">
              <a:avLst/>
            </a:prstGeom>
            <a:solidFill>
              <a:srgbClr val="FFFF00"/>
            </a:solidFill>
            <a:ln w="28575" cap="flat" cmpd="sng" algn="ctr">
              <a:solidFill>
                <a:srgbClr val="CC0000"/>
              </a:solidFill>
              <a:prstDash val="solid"/>
              <a:round/>
              <a:headEnd type="none" w="med" len="med"/>
              <a:tailEnd type="none" w="med" len="med"/>
            </a:ln>
            <a:effectLst/>
          </p:spPr>
        </p:cxnSp>
      </p:grpSp>
      <p:grpSp>
        <p:nvGrpSpPr>
          <p:cNvPr id="28" name="Group 27">
            <a:extLst>
              <a:ext uri="{FF2B5EF4-FFF2-40B4-BE49-F238E27FC236}">
                <a16:creationId xmlns:a16="http://schemas.microsoft.com/office/drawing/2014/main" id="{81AE09CB-F22F-AD34-C467-4A79A2E477E3}"/>
              </a:ext>
            </a:extLst>
          </p:cNvPr>
          <p:cNvGrpSpPr/>
          <p:nvPr/>
        </p:nvGrpSpPr>
        <p:grpSpPr>
          <a:xfrm>
            <a:off x="7623001" y="1113168"/>
            <a:ext cx="2802074" cy="1025163"/>
            <a:chOff x="3138078" y="1734960"/>
            <a:chExt cx="2802074" cy="1025163"/>
          </a:xfrm>
        </p:grpSpPr>
        <p:cxnSp>
          <p:nvCxnSpPr>
            <p:cNvPr id="29" name="Straight Arrow Connector 28">
              <a:extLst>
                <a:ext uri="{FF2B5EF4-FFF2-40B4-BE49-F238E27FC236}">
                  <a16:creationId xmlns:a16="http://schemas.microsoft.com/office/drawing/2014/main" id="{4DCFCA22-8D82-467B-F2E0-CB4B8F10C49D}"/>
                </a:ext>
              </a:extLst>
            </p:cNvPr>
            <p:cNvCxnSpPr>
              <a:cxnSpLocks/>
            </p:cNvCxnSpPr>
            <p:nvPr/>
          </p:nvCxnSpPr>
          <p:spPr bwMode="auto">
            <a:xfrm>
              <a:off x="3138078" y="2095589"/>
              <a:ext cx="2728771" cy="0"/>
            </a:xfrm>
            <a:prstGeom prst="straightConnector1">
              <a:avLst/>
            </a:prstGeom>
            <a:solidFill>
              <a:srgbClr val="FFFF00"/>
            </a:solidFill>
            <a:ln w="38100" cap="flat" cmpd="sng" algn="ctr">
              <a:solidFill>
                <a:schemeClr val="tx1"/>
              </a:solidFill>
              <a:prstDash val="solid"/>
              <a:round/>
              <a:headEnd type="triangle"/>
              <a:tailEnd type="triangle"/>
            </a:ln>
            <a:effectLst/>
          </p:spPr>
        </p:cxnSp>
        <p:sp>
          <p:nvSpPr>
            <p:cNvPr id="30" name="TextBox 29">
              <a:extLst>
                <a:ext uri="{FF2B5EF4-FFF2-40B4-BE49-F238E27FC236}">
                  <a16:creationId xmlns:a16="http://schemas.microsoft.com/office/drawing/2014/main" id="{2F5CB7F8-F56E-6455-2CB6-233C086CB892}"/>
                </a:ext>
              </a:extLst>
            </p:cNvPr>
            <p:cNvSpPr txBox="1"/>
            <p:nvPr/>
          </p:nvSpPr>
          <p:spPr>
            <a:xfrm>
              <a:off x="3968145" y="1734960"/>
              <a:ext cx="1097782" cy="276999"/>
            </a:xfrm>
            <a:prstGeom prst="rect">
              <a:avLst/>
            </a:prstGeom>
            <a:solidFill>
              <a:schemeClr val="tx1"/>
            </a:solidFill>
            <a:ln>
              <a:solidFill>
                <a:srgbClr val="C0000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200" dirty="0">
                  <a:solidFill>
                    <a:schemeClr val="bg1"/>
                  </a:solidFill>
                </a:rPr>
                <a:t>30 feet(9.1 m)</a:t>
              </a:r>
            </a:p>
          </p:txBody>
        </p:sp>
        <p:cxnSp>
          <p:nvCxnSpPr>
            <p:cNvPr id="31" name="Straight Connector 30">
              <a:extLst>
                <a:ext uri="{FF2B5EF4-FFF2-40B4-BE49-F238E27FC236}">
                  <a16:creationId xmlns:a16="http://schemas.microsoft.com/office/drawing/2014/main" id="{F99E26D2-72DA-FC50-E455-ED4B71D5980E}"/>
                </a:ext>
              </a:extLst>
            </p:cNvPr>
            <p:cNvCxnSpPr>
              <a:cxnSpLocks/>
            </p:cNvCxnSpPr>
            <p:nvPr/>
          </p:nvCxnSpPr>
          <p:spPr bwMode="auto">
            <a:xfrm flipV="1">
              <a:off x="5940152" y="2336769"/>
              <a:ext cx="0" cy="423354"/>
            </a:xfrm>
            <a:prstGeom prst="line">
              <a:avLst/>
            </a:prstGeom>
            <a:solidFill>
              <a:srgbClr val="FFFF00"/>
            </a:solidFill>
            <a:ln w="28575" cap="flat" cmpd="sng" algn="ctr">
              <a:solidFill>
                <a:srgbClr val="CC000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BB90BED6-254A-5095-161D-41105FCD9626}"/>
                </a:ext>
              </a:extLst>
            </p:cNvPr>
            <p:cNvCxnSpPr>
              <a:cxnSpLocks/>
            </p:cNvCxnSpPr>
            <p:nvPr/>
          </p:nvCxnSpPr>
          <p:spPr bwMode="auto">
            <a:xfrm flipV="1">
              <a:off x="3145436" y="2336769"/>
              <a:ext cx="0" cy="423354"/>
            </a:xfrm>
            <a:prstGeom prst="line">
              <a:avLst/>
            </a:prstGeom>
            <a:solidFill>
              <a:srgbClr val="FFFF00"/>
            </a:solidFill>
            <a:ln w="28575" cap="flat" cmpd="sng" algn="ctr">
              <a:solidFill>
                <a:srgbClr val="CC0000"/>
              </a:solidFill>
              <a:prstDash val="solid"/>
              <a:round/>
              <a:headEnd type="none" w="med" len="med"/>
              <a:tailEnd type="none" w="med" len="med"/>
            </a:ln>
            <a:effectLst/>
          </p:spPr>
        </p:cxnSp>
      </p:grpSp>
      <p:grpSp>
        <p:nvGrpSpPr>
          <p:cNvPr id="33" name="Group 32">
            <a:extLst>
              <a:ext uri="{FF2B5EF4-FFF2-40B4-BE49-F238E27FC236}">
                <a16:creationId xmlns:a16="http://schemas.microsoft.com/office/drawing/2014/main" id="{EE33AD3E-766A-5685-E872-3FA8643B4690}"/>
              </a:ext>
            </a:extLst>
          </p:cNvPr>
          <p:cNvGrpSpPr/>
          <p:nvPr/>
        </p:nvGrpSpPr>
        <p:grpSpPr>
          <a:xfrm>
            <a:off x="8820807" y="2739920"/>
            <a:ext cx="1770849" cy="276999"/>
            <a:chOff x="4335884" y="3361712"/>
            <a:chExt cx="1770849" cy="276999"/>
          </a:xfrm>
        </p:grpSpPr>
        <p:sp>
          <p:nvSpPr>
            <p:cNvPr id="34" name="Arrow: Up-Down 33">
              <a:extLst>
                <a:ext uri="{FF2B5EF4-FFF2-40B4-BE49-F238E27FC236}">
                  <a16:creationId xmlns:a16="http://schemas.microsoft.com/office/drawing/2014/main" id="{5CC0C953-8AF3-A027-2886-24A07D365023}"/>
                </a:ext>
              </a:extLst>
            </p:cNvPr>
            <p:cNvSpPr/>
            <p:nvPr/>
          </p:nvSpPr>
          <p:spPr bwMode="auto">
            <a:xfrm rot="2797562">
              <a:off x="5111751" y="2590503"/>
              <a:ext cx="219115" cy="1770849"/>
            </a:xfrm>
            <a:prstGeom prst="upDownArrow">
              <a:avLst>
                <a:gd name="adj1" fmla="val 50000"/>
                <a:gd name="adj2" fmla="val 67327"/>
              </a:avLst>
            </a:prstGeom>
            <a:solidFill>
              <a:srgbClr val="FFC000"/>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35" name="TextBox 34">
              <a:extLst>
                <a:ext uri="{FF2B5EF4-FFF2-40B4-BE49-F238E27FC236}">
                  <a16:creationId xmlns:a16="http://schemas.microsoft.com/office/drawing/2014/main" id="{855070F2-D3C6-10B1-6935-7F27C5C811E8}"/>
                </a:ext>
              </a:extLst>
            </p:cNvPr>
            <p:cNvSpPr txBox="1"/>
            <p:nvPr/>
          </p:nvSpPr>
          <p:spPr>
            <a:xfrm>
              <a:off x="4649628" y="3361712"/>
              <a:ext cx="1143360" cy="276999"/>
            </a:xfrm>
            <a:prstGeom prst="rect">
              <a:avLst/>
            </a:prstGeom>
            <a:solidFill>
              <a:srgbClr val="FFC000"/>
            </a:solidFill>
            <a:ln>
              <a:solidFill>
                <a:srgbClr val="00000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200" dirty="0">
                  <a:solidFill>
                    <a:srgbClr val="000000"/>
                  </a:solidFill>
                </a:rPr>
                <a:t>21 feet(6.3m)</a:t>
              </a:r>
            </a:p>
          </p:txBody>
        </p:sp>
      </p:grpSp>
      <p:pic>
        <p:nvPicPr>
          <p:cNvPr id="37" name="Picture 2" descr="TRUEALARM">
            <a:extLst>
              <a:ext uri="{FF2B5EF4-FFF2-40B4-BE49-F238E27FC236}">
                <a16:creationId xmlns:a16="http://schemas.microsoft.com/office/drawing/2014/main" id="{3DC0B81E-D091-CF67-03A2-1ED008CF7393}"/>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09792" y="3369133"/>
            <a:ext cx="555191" cy="334538"/>
          </a:xfrm>
          <a:prstGeom prst="rect">
            <a:avLst/>
          </a:prstGeom>
          <a:noFill/>
        </p:spPr>
      </p:pic>
      <p:sp>
        <p:nvSpPr>
          <p:cNvPr id="38" name="TextBox 37">
            <a:extLst>
              <a:ext uri="{FF2B5EF4-FFF2-40B4-BE49-F238E27FC236}">
                <a16:creationId xmlns:a16="http://schemas.microsoft.com/office/drawing/2014/main" id="{C760A0F5-7A49-7058-A6EE-0B54D0EA98FD}"/>
              </a:ext>
            </a:extLst>
          </p:cNvPr>
          <p:cNvSpPr txBox="1"/>
          <p:nvPr/>
        </p:nvSpPr>
        <p:spPr>
          <a:xfrm>
            <a:off x="7696858" y="3802306"/>
            <a:ext cx="2610202" cy="369332"/>
          </a:xfrm>
          <a:prstGeom prst="rect">
            <a:avLst/>
          </a:prstGeom>
          <a:noFill/>
        </p:spPr>
        <p:txBody>
          <a:bodyPr wrap="none" rtlCol="0">
            <a:spAutoFit/>
          </a:bodyPr>
          <a:lstStyle/>
          <a:p>
            <a:r>
              <a:rPr lang="en-US" b="1" dirty="0">
                <a:solidFill>
                  <a:schemeClr val="bg1"/>
                </a:solidFill>
              </a:rPr>
              <a:t>ACTUAL COVERAGE AREA</a:t>
            </a:r>
          </a:p>
        </p:txBody>
      </p:sp>
      <p:sp>
        <p:nvSpPr>
          <p:cNvPr id="2" name="Slide Number Placeholder 1">
            <a:extLst>
              <a:ext uri="{FF2B5EF4-FFF2-40B4-BE49-F238E27FC236}">
                <a16:creationId xmlns:a16="http://schemas.microsoft.com/office/drawing/2014/main" id="{4C4F1E62-4EBF-A23A-9214-DD1B67E74592}"/>
              </a:ext>
            </a:extLst>
          </p:cNvPr>
          <p:cNvSpPr>
            <a:spLocks noGrp="1"/>
          </p:cNvSpPr>
          <p:nvPr>
            <p:ph type="sldNum" sz="quarter" idx="10"/>
          </p:nvPr>
        </p:nvSpPr>
        <p:spPr/>
        <p:txBody>
          <a:bodyPr/>
          <a:lstStyle/>
          <a:p>
            <a:r>
              <a:rPr lang="en-US"/>
              <a:t>Slide </a:t>
            </a:r>
            <a:fld id="{903EA7B1-77EC-A440-B5B8-158D64F1397F}" type="slidenum">
              <a:rPr lang="en-US" smtClean="0"/>
              <a:pPr/>
              <a:t>16</a:t>
            </a:fld>
            <a:endParaRPr lang="en-US" dirty="0"/>
          </a:p>
        </p:txBody>
      </p:sp>
    </p:spTree>
    <p:extLst>
      <p:ext uri="{BB962C8B-B14F-4D97-AF65-F5344CB8AC3E}">
        <p14:creationId xmlns:p14="http://schemas.microsoft.com/office/powerpoint/2010/main" val="3694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heel(1)">
                                      <p:cBhvr>
                                        <p:cTn id="17" dur="2000"/>
                                        <p:tgtEl>
                                          <p:spTgt spid="36"/>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750"/>
                                        <p:tgtEl>
                                          <p:spTgt spid="37"/>
                                        </p:tgtEl>
                                      </p:cBhvr>
                                    </p:animEffect>
                                    <p:anim calcmode="lin" valueType="num">
                                      <p:cBhvr>
                                        <p:cTn id="22" dur="750" fill="hold"/>
                                        <p:tgtEl>
                                          <p:spTgt spid="37"/>
                                        </p:tgtEl>
                                        <p:attrNameLst>
                                          <p:attrName>ppt_x</p:attrName>
                                        </p:attrNameLst>
                                      </p:cBhvr>
                                      <p:tavLst>
                                        <p:tav tm="0">
                                          <p:val>
                                            <p:strVal val="#ppt_x"/>
                                          </p:val>
                                        </p:tav>
                                        <p:tav tm="100000">
                                          <p:val>
                                            <p:strVal val="#ppt_x"/>
                                          </p:val>
                                        </p:tav>
                                      </p:tavLst>
                                    </p:anim>
                                    <p:anim calcmode="lin" valueType="num">
                                      <p:cBhvr>
                                        <p:cTn id="23" dur="750" fill="hold"/>
                                        <p:tgtEl>
                                          <p:spTgt spid="37"/>
                                        </p:tgtEl>
                                        <p:attrNameLst>
                                          <p:attrName>ppt_y</p:attrName>
                                        </p:attrNameLst>
                                      </p:cBhvr>
                                      <p:tavLst>
                                        <p:tav tm="0">
                                          <p:val>
                                            <p:strVal val="#ppt_y+.1"/>
                                          </p:val>
                                        </p:tav>
                                        <p:tav tm="100000">
                                          <p:val>
                                            <p:strVal val="#ppt_y"/>
                                          </p:val>
                                        </p:tav>
                                      </p:tavLst>
                                    </p:anim>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0"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C00742-1666-A672-77A1-E8937AEE420A}"/>
              </a:ext>
            </a:extLst>
          </p:cNvPr>
          <p:cNvSpPr>
            <a:spLocks noGrp="1"/>
          </p:cNvSpPr>
          <p:nvPr>
            <p:ph type="body" sz="quarter" idx="14"/>
          </p:nvPr>
        </p:nvSpPr>
        <p:spPr>
          <a:xfrm>
            <a:off x="695325" y="298289"/>
            <a:ext cx="12588056" cy="603296"/>
          </a:xfrm>
        </p:spPr>
        <p:txBody>
          <a:bodyPr>
            <a:normAutofit/>
          </a:bodyPr>
          <a:lstStyle/>
          <a:p>
            <a:r>
              <a:rPr lang="en-US" u="sng" dirty="0">
                <a:solidFill>
                  <a:srgbClr val="002060"/>
                </a:solidFill>
              </a:rPr>
              <a:t>United States Definitions and Requirements </a:t>
            </a:r>
            <a:r>
              <a:rPr lang="en-US" sz="2000" dirty="0">
                <a:solidFill>
                  <a:schemeClr val="accent2"/>
                </a:solidFill>
                <a:highlight>
                  <a:srgbClr val="00FFFF"/>
                </a:highlight>
              </a:rPr>
              <a:t>(American Standards)</a:t>
            </a:r>
            <a:endParaRPr lang="en-US" u="sng" dirty="0">
              <a:solidFill>
                <a:srgbClr val="002060"/>
              </a:solidFill>
            </a:endParaRPr>
          </a:p>
        </p:txBody>
      </p:sp>
      <p:sp>
        <p:nvSpPr>
          <p:cNvPr id="7" name="Content Placeholder 6">
            <a:extLst>
              <a:ext uri="{FF2B5EF4-FFF2-40B4-BE49-F238E27FC236}">
                <a16:creationId xmlns:a16="http://schemas.microsoft.com/office/drawing/2014/main" id="{5B27BF67-5692-7C7C-D478-48241A249703}"/>
              </a:ext>
            </a:extLst>
          </p:cNvPr>
          <p:cNvSpPr>
            <a:spLocks noGrp="1"/>
          </p:cNvSpPr>
          <p:nvPr>
            <p:ph sz="half" idx="4294967295"/>
          </p:nvPr>
        </p:nvSpPr>
        <p:spPr>
          <a:xfrm>
            <a:off x="695325" y="1825625"/>
            <a:ext cx="9953010" cy="4351338"/>
          </a:xfrm>
          <a:prstGeom prst="rect">
            <a:avLst/>
          </a:prstGeom>
        </p:spPr>
        <p:txBody>
          <a:bodyPr>
            <a:normAutofit fontScale="62500" lnSpcReduction="20000"/>
          </a:bodyPr>
          <a:lstStyle/>
          <a:p>
            <a:pPr algn="just">
              <a:lnSpc>
                <a:spcPct val="120000"/>
              </a:lnSpc>
            </a:pPr>
            <a:r>
              <a:rPr lang="en-US" dirty="0">
                <a:solidFill>
                  <a:schemeClr val="accent2"/>
                </a:solidFill>
              </a:rPr>
              <a:t>Within the </a:t>
            </a:r>
            <a:r>
              <a:rPr lang="en-US" b="1" u="sng" dirty="0">
                <a:solidFill>
                  <a:schemeClr val="accent2"/>
                </a:solidFill>
              </a:rPr>
              <a:t>USA, NFPA 76 </a:t>
            </a:r>
            <a:r>
              <a:rPr lang="en-US" dirty="0">
                <a:solidFill>
                  <a:schemeClr val="accent2"/>
                </a:solidFill>
              </a:rPr>
              <a:t>“Fire Protection of Telecommunication Facilities” provides the following definitions:</a:t>
            </a:r>
          </a:p>
          <a:p>
            <a:pPr algn="just">
              <a:lnSpc>
                <a:spcPct val="120000"/>
              </a:lnSpc>
            </a:pPr>
            <a:endParaRPr lang="en-US" dirty="0">
              <a:solidFill>
                <a:schemeClr val="accent2"/>
              </a:solidFill>
            </a:endParaRPr>
          </a:p>
          <a:p>
            <a:pPr algn="just">
              <a:lnSpc>
                <a:spcPct val="120000"/>
              </a:lnSpc>
            </a:pPr>
            <a:r>
              <a:rPr lang="en-US" b="1" dirty="0">
                <a:solidFill>
                  <a:schemeClr val="accent2"/>
                </a:solidFill>
              </a:rPr>
              <a:t>Very Early Warning Fire Detection (VEWFD) Systems: </a:t>
            </a:r>
            <a:r>
              <a:rPr lang="en-US" dirty="0">
                <a:solidFill>
                  <a:schemeClr val="accent2"/>
                </a:solidFill>
              </a:rPr>
              <a:t>Systems that detect low-energy fires, before the fire conditions threaten telecommunications service.</a:t>
            </a:r>
          </a:p>
          <a:p>
            <a:pPr algn="just">
              <a:lnSpc>
                <a:spcPct val="120000"/>
              </a:lnSpc>
            </a:pPr>
            <a:endParaRPr lang="en-US" dirty="0">
              <a:solidFill>
                <a:schemeClr val="accent2"/>
              </a:solidFill>
            </a:endParaRPr>
          </a:p>
          <a:p>
            <a:pPr algn="just">
              <a:lnSpc>
                <a:spcPct val="120000"/>
              </a:lnSpc>
            </a:pPr>
            <a:r>
              <a:rPr lang="en-US" b="1" dirty="0">
                <a:solidFill>
                  <a:schemeClr val="accent2"/>
                </a:solidFill>
              </a:rPr>
              <a:t>Early Warning Fire Detection (EWFD) System: </a:t>
            </a:r>
            <a:r>
              <a:rPr lang="en-US" dirty="0">
                <a:solidFill>
                  <a:schemeClr val="accent2"/>
                </a:solidFill>
              </a:rPr>
              <a:t>Systems that use smoke, heat, or flame detectors to detect fires before high heat conditions threaten human life or cause significant damage to telecommunications service.</a:t>
            </a:r>
          </a:p>
          <a:p>
            <a:pPr algn="just">
              <a:lnSpc>
                <a:spcPct val="120000"/>
              </a:lnSpc>
            </a:pPr>
            <a:endParaRPr lang="en-US" dirty="0">
              <a:solidFill>
                <a:schemeClr val="accent2"/>
              </a:solidFill>
            </a:endParaRPr>
          </a:p>
          <a:p>
            <a:pPr algn="just">
              <a:lnSpc>
                <a:spcPct val="120000"/>
              </a:lnSpc>
            </a:pPr>
            <a:r>
              <a:rPr lang="en-US" b="1" dirty="0">
                <a:solidFill>
                  <a:schemeClr val="accent2"/>
                </a:solidFill>
              </a:rPr>
              <a:t>Standard Fire Detection (SFD) System: </a:t>
            </a:r>
            <a:r>
              <a:rPr lang="en-US" dirty="0">
                <a:solidFill>
                  <a:schemeClr val="accent2"/>
                </a:solidFill>
              </a:rPr>
              <a:t>Systems that use fire detection-initiating devices to achieve certain life safety and property protection, in accordance with applicable standards.</a:t>
            </a:r>
          </a:p>
        </p:txBody>
      </p:sp>
      <p:sp>
        <p:nvSpPr>
          <p:cNvPr id="2" name="Slide Number Placeholder 1">
            <a:extLst>
              <a:ext uri="{FF2B5EF4-FFF2-40B4-BE49-F238E27FC236}">
                <a16:creationId xmlns:a16="http://schemas.microsoft.com/office/drawing/2014/main" id="{D7ACB405-E7BE-37A3-ABA5-3B00A96B11D8}"/>
              </a:ext>
            </a:extLst>
          </p:cNvPr>
          <p:cNvSpPr>
            <a:spLocks noGrp="1"/>
          </p:cNvSpPr>
          <p:nvPr>
            <p:ph type="sldNum" sz="quarter" idx="10"/>
          </p:nvPr>
        </p:nvSpPr>
        <p:spPr/>
        <p:txBody>
          <a:bodyPr/>
          <a:lstStyle/>
          <a:p>
            <a:r>
              <a:rPr lang="en-US"/>
              <a:t>Slide </a:t>
            </a:r>
            <a:fld id="{903EA7B1-77EC-A440-B5B8-158D64F1397F}" type="slidenum">
              <a:rPr lang="en-US" smtClean="0"/>
              <a:pPr/>
              <a:t>17</a:t>
            </a:fld>
            <a:endParaRPr lang="en-US" dirty="0"/>
          </a:p>
        </p:txBody>
      </p:sp>
    </p:spTree>
    <p:extLst>
      <p:ext uri="{BB962C8B-B14F-4D97-AF65-F5344CB8AC3E}">
        <p14:creationId xmlns:p14="http://schemas.microsoft.com/office/powerpoint/2010/main" val="2880694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6E2D1E-44AF-D73A-5E09-009F8EB55B31}"/>
              </a:ext>
            </a:extLst>
          </p:cNvPr>
          <p:cNvSpPr>
            <a:spLocks noGrp="1"/>
          </p:cNvSpPr>
          <p:nvPr>
            <p:ph sz="half" idx="4294967295"/>
          </p:nvPr>
        </p:nvSpPr>
        <p:spPr>
          <a:xfrm>
            <a:off x="695324" y="1825625"/>
            <a:ext cx="9965241" cy="4351338"/>
          </a:xfrm>
          <a:prstGeom prst="rect">
            <a:avLst/>
          </a:prstGeom>
        </p:spPr>
        <p:txBody>
          <a:bodyPr>
            <a:normAutofit/>
          </a:bodyPr>
          <a:lstStyle/>
          <a:p>
            <a:pPr>
              <a:lnSpc>
                <a:spcPct val="100000"/>
              </a:lnSpc>
            </a:pPr>
            <a:r>
              <a:rPr lang="en-US" sz="1600" dirty="0">
                <a:solidFill>
                  <a:schemeClr val="accent2"/>
                </a:solidFill>
              </a:rPr>
              <a:t>The requirements for the ASD System are outlined in the Initiating Devices Section of NFPA 72 and require that each sampling hole be the </a:t>
            </a:r>
            <a:r>
              <a:rPr lang="en-US" sz="1600" b="1" u="sng" dirty="0">
                <a:solidFill>
                  <a:schemeClr val="accent2"/>
                </a:solidFill>
              </a:rPr>
              <a:t>equivalent to a spot-type smoke detector </a:t>
            </a:r>
            <a:r>
              <a:rPr lang="en-US" sz="1600" dirty="0">
                <a:solidFill>
                  <a:schemeClr val="accent2"/>
                </a:solidFill>
              </a:rPr>
              <a:t>for the purpose of location and spacing.</a:t>
            </a:r>
          </a:p>
          <a:p>
            <a:pPr>
              <a:lnSpc>
                <a:spcPct val="100000"/>
              </a:lnSpc>
            </a:pPr>
            <a:endParaRPr lang="en-US" sz="1600" dirty="0">
              <a:solidFill>
                <a:schemeClr val="accent2"/>
              </a:solidFill>
            </a:endParaRPr>
          </a:p>
          <a:p>
            <a:pPr>
              <a:lnSpc>
                <a:spcPct val="100000"/>
              </a:lnSpc>
            </a:pPr>
            <a:r>
              <a:rPr lang="en-US" sz="1600" dirty="0">
                <a:solidFill>
                  <a:schemeClr val="accent2"/>
                </a:solidFill>
              </a:rPr>
              <a:t>A traditional spot-type smoke detection system is </a:t>
            </a:r>
            <a:r>
              <a:rPr lang="en-US" sz="1600" b="1" u="sng" dirty="0">
                <a:solidFill>
                  <a:schemeClr val="accent2"/>
                </a:solidFill>
              </a:rPr>
              <a:t>spaced at 30 ft. (9.1 m). </a:t>
            </a:r>
            <a:r>
              <a:rPr lang="en-US" sz="1600" dirty="0">
                <a:solidFill>
                  <a:schemeClr val="accent2"/>
                </a:solidFill>
              </a:rPr>
              <a:t>on centers, or each detector could protect 900 ft.. ² </a:t>
            </a:r>
            <a:r>
              <a:rPr lang="en-US" sz="1600" b="1" dirty="0">
                <a:solidFill>
                  <a:schemeClr val="accent2"/>
                </a:solidFill>
              </a:rPr>
              <a:t>(</a:t>
            </a:r>
            <a:r>
              <a:rPr lang="en-US" sz="1600" b="1" dirty="0">
                <a:solidFill>
                  <a:schemeClr val="accent2"/>
                </a:solidFill>
                <a:latin typeface="Arial" panose="020B0604020202020204" pitchFamily="34" charset="0"/>
                <a:cs typeface="Arial" panose="020B0604020202020204" pitchFamily="34" charset="0"/>
              </a:rPr>
              <a:t>83.6</a:t>
            </a:r>
            <a:r>
              <a:rPr lang="en-US" sz="1600" b="1" dirty="0">
                <a:solidFill>
                  <a:schemeClr val="accent2"/>
                </a:solidFill>
              </a:rPr>
              <a:t> m²). </a:t>
            </a:r>
          </a:p>
          <a:p>
            <a:pPr>
              <a:lnSpc>
                <a:spcPct val="100000"/>
              </a:lnSpc>
            </a:pPr>
            <a:r>
              <a:rPr lang="en-US" sz="1600" dirty="0">
                <a:solidFill>
                  <a:schemeClr val="accent2"/>
                </a:solidFill>
              </a:rPr>
              <a:t>Therefore, the </a:t>
            </a:r>
            <a:r>
              <a:rPr lang="en-US" sz="1600" b="1" u="sng" dirty="0">
                <a:solidFill>
                  <a:schemeClr val="accent2"/>
                </a:solidFill>
              </a:rPr>
              <a:t>ASD sampling holes </a:t>
            </a:r>
            <a:r>
              <a:rPr lang="en-US" sz="1600" dirty="0">
                <a:solidFill>
                  <a:schemeClr val="accent2"/>
                </a:solidFill>
              </a:rPr>
              <a:t>would be spaced in the same configuration.</a:t>
            </a:r>
          </a:p>
          <a:p>
            <a:pPr>
              <a:lnSpc>
                <a:spcPct val="100000"/>
              </a:lnSpc>
            </a:pPr>
            <a:endParaRPr lang="en-US" sz="1600" dirty="0">
              <a:solidFill>
                <a:schemeClr val="accent2"/>
              </a:solidFill>
            </a:endParaRPr>
          </a:p>
          <a:p>
            <a:pPr marL="285750" indent="-285750">
              <a:lnSpc>
                <a:spcPct val="100000"/>
              </a:lnSpc>
              <a:buFont typeface="Arial" panose="020B0604020202020204" pitchFamily="34" charset="0"/>
              <a:buChar char="•"/>
            </a:pPr>
            <a:r>
              <a:rPr lang="en-US" sz="1600" dirty="0">
                <a:solidFill>
                  <a:schemeClr val="accent2"/>
                </a:solidFill>
              </a:rPr>
              <a:t>The </a:t>
            </a:r>
            <a:r>
              <a:rPr lang="en-US" sz="1600" b="1" dirty="0">
                <a:solidFill>
                  <a:srgbClr val="FF0000"/>
                </a:solidFill>
              </a:rPr>
              <a:t>maximum transport time </a:t>
            </a:r>
            <a:r>
              <a:rPr lang="en-US" sz="1600" dirty="0">
                <a:solidFill>
                  <a:schemeClr val="accent2"/>
                </a:solidFill>
              </a:rPr>
              <a:t>for a SFD system, from the most remote sampling hole to the ASD, </a:t>
            </a:r>
            <a:r>
              <a:rPr lang="en-US" sz="1600" b="1" u="sng" dirty="0">
                <a:solidFill>
                  <a:schemeClr val="accent2"/>
                </a:solidFill>
              </a:rPr>
              <a:t>cannot exceed 120 seconds</a:t>
            </a:r>
          </a:p>
          <a:p>
            <a:pPr marL="285750" indent="-285750">
              <a:lnSpc>
                <a:spcPct val="100000"/>
              </a:lnSpc>
              <a:buFont typeface="Arial" panose="020B0604020202020204" pitchFamily="34" charset="0"/>
              <a:buChar char="•"/>
            </a:pPr>
            <a:r>
              <a:rPr lang="en-US" sz="1600" dirty="0">
                <a:solidFill>
                  <a:schemeClr val="accent2"/>
                </a:solidFill>
              </a:rPr>
              <a:t>The transport times and system performance are required to be calculated by design software and confirmed during the commissioning process</a:t>
            </a:r>
          </a:p>
          <a:p>
            <a:pPr marL="285750" indent="-285750">
              <a:lnSpc>
                <a:spcPct val="100000"/>
              </a:lnSpc>
              <a:buFont typeface="Arial" panose="020B0604020202020204" pitchFamily="34" charset="0"/>
              <a:buChar char="•"/>
            </a:pPr>
            <a:r>
              <a:rPr lang="en-US" sz="1600" dirty="0">
                <a:solidFill>
                  <a:schemeClr val="accent2"/>
                </a:solidFill>
              </a:rPr>
              <a:t>The ASD unit shall provide a </a:t>
            </a:r>
            <a:r>
              <a:rPr lang="en-US" sz="1600" b="1" u="sng" dirty="0">
                <a:solidFill>
                  <a:schemeClr val="accent2"/>
                </a:solidFill>
              </a:rPr>
              <a:t>trouble signal </a:t>
            </a:r>
            <a:r>
              <a:rPr lang="en-US" sz="1600" dirty="0">
                <a:solidFill>
                  <a:schemeClr val="accent2"/>
                </a:solidFill>
              </a:rPr>
              <a:t>if the airflow is outside the manufacturer’s specified range</a:t>
            </a:r>
          </a:p>
        </p:txBody>
      </p:sp>
      <p:sp>
        <p:nvSpPr>
          <p:cNvPr id="4" name="Text Placeholder 3">
            <a:extLst>
              <a:ext uri="{FF2B5EF4-FFF2-40B4-BE49-F238E27FC236}">
                <a16:creationId xmlns:a16="http://schemas.microsoft.com/office/drawing/2014/main" id="{C8217F53-DCEB-F28A-AA93-D0EDB9DCCC0B}"/>
              </a:ext>
            </a:extLst>
          </p:cNvPr>
          <p:cNvSpPr>
            <a:spLocks noGrp="1"/>
          </p:cNvSpPr>
          <p:nvPr>
            <p:ph type="body" sz="quarter" idx="14"/>
          </p:nvPr>
        </p:nvSpPr>
        <p:spPr>
          <a:xfrm>
            <a:off x="582203" y="288862"/>
            <a:ext cx="10890792" cy="603296"/>
          </a:xfrm>
        </p:spPr>
        <p:txBody>
          <a:bodyPr>
            <a:normAutofit fontScale="47500" lnSpcReduction="20000"/>
          </a:bodyPr>
          <a:lstStyle/>
          <a:p>
            <a:r>
              <a:rPr lang="en-US" sz="4400" dirty="0">
                <a:solidFill>
                  <a:schemeClr val="accent2"/>
                </a:solidFill>
              </a:rPr>
              <a:t>Requirements of SFD(Standard Fire Detection) systems according to NFPA 72</a:t>
            </a:r>
          </a:p>
          <a:p>
            <a:r>
              <a:rPr lang="en-US" sz="2800" dirty="0">
                <a:solidFill>
                  <a:schemeClr val="accent2"/>
                </a:solidFill>
                <a:highlight>
                  <a:srgbClr val="00FFFF"/>
                </a:highlight>
              </a:rPr>
              <a:t>(American Standards)</a:t>
            </a:r>
            <a:endParaRPr lang="en-US" dirty="0">
              <a:solidFill>
                <a:schemeClr val="accent2"/>
              </a:solidFill>
            </a:endParaRPr>
          </a:p>
        </p:txBody>
      </p:sp>
      <p:sp>
        <p:nvSpPr>
          <p:cNvPr id="2" name="Slide Number Placeholder 1">
            <a:extLst>
              <a:ext uri="{FF2B5EF4-FFF2-40B4-BE49-F238E27FC236}">
                <a16:creationId xmlns:a16="http://schemas.microsoft.com/office/drawing/2014/main" id="{D0222A66-A4E3-063A-E292-80F6FE389D1F}"/>
              </a:ext>
            </a:extLst>
          </p:cNvPr>
          <p:cNvSpPr>
            <a:spLocks noGrp="1"/>
          </p:cNvSpPr>
          <p:nvPr>
            <p:ph type="sldNum" sz="quarter" idx="10"/>
          </p:nvPr>
        </p:nvSpPr>
        <p:spPr/>
        <p:txBody>
          <a:bodyPr/>
          <a:lstStyle/>
          <a:p>
            <a:r>
              <a:rPr lang="en-US"/>
              <a:t>Slide </a:t>
            </a:r>
            <a:fld id="{903EA7B1-77EC-A440-B5B8-158D64F1397F}" type="slidenum">
              <a:rPr lang="en-US" smtClean="0"/>
              <a:pPr/>
              <a:t>18</a:t>
            </a:fld>
            <a:endParaRPr lang="en-US" dirty="0"/>
          </a:p>
        </p:txBody>
      </p:sp>
    </p:spTree>
    <p:extLst>
      <p:ext uri="{BB962C8B-B14F-4D97-AF65-F5344CB8AC3E}">
        <p14:creationId xmlns:p14="http://schemas.microsoft.com/office/powerpoint/2010/main" val="2348712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6E2D1E-44AF-D73A-5E09-009F8EB55B31}"/>
              </a:ext>
            </a:extLst>
          </p:cNvPr>
          <p:cNvSpPr>
            <a:spLocks noGrp="1"/>
          </p:cNvSpPr>
          <p:nvPr>
            <p:ph sz="half" idx="4294967295"/>
          </p:nvPr>
        </p:nvSpPr>
        <p:spPr>
          <a:xfrm>
            <a:off x="747083" y="1342546"/>
            <a:ext cx="9965241" cy="4351338"/>
          </a:xfrm>
          <a:prstGeom prst="rect">
            <a:avLst/>
          </a:prstGeom>
        </p:spPr>
        <p:txBody>
          <a:bodyPr>
            <a:normAutofit fontScale="62500" lnSpcReduction="20000"/>
          </a:bodyPr>
          <a:lstStyle/>
          <a:p>
            <a:pPr algn="just">
              <a:lnSpc>
                <a:spcPct val="120000"/>
              </a:lnSpc>
            </a:pPr>
            <a:r>
              <a:rPr lang="en-US" dirty="0">
                <a:solidFill>
                  <a:schemeClr val="accent2"/>
                </a:solidFill>
              </a:rPr>
              <a:t>When standard fire protection and detector spacing won’t suffice, </a:t>
            </a:r>
            <a:r>
              <a:rPr lang="en-US" b="1" dirty="0">
                <a:solidFill>
                  <a:schemeClr val="accent2"/>
                </a:solidFill>
              </a:rPr>
              <a:t>NFPA 72 </a:t>
            </a:r>
            <a:r>
              <a:rPr lang="en-US" dirty="0">
                <a:solidFill>
                  <a:schemeClr val="accent2"/>
                </a:solidFill>
              </a:rPr>
              <a:t>outlines the requirements for </a:t>
            </a:r>
            <a:r>
              <a:rPr lang="en-US" i="1" u="sng" dirty="0">
                <a:solidFill>
                  <a:schemeClr val="accent2"/>
                </a:solidFill>
              </a:rPr>
              <a:t>more sensitive smoke detection systems </a:t>
            </a:r>
            <a:r>
              <a:rPr lang="en-US" dirty="0">
                <a:solidFill>
                  <a:schemeClr val="accent2"/>
                </a:solidFill>
              </a:rPr>
              <a:t>that provide early warning to the presence of smoke.</a:t>
            </a:r>
          </a:p>
          <a:p>
            <a:pPr algn="just">
              <a:lnSpc>
                <a:spcPct val="120000"/>
              </a:lnSpc>
            </a:pPr>
            <a:endParaRPr lang="en-US" dirty="0">
              <a:solidFill>
                <a:schemeClr val="accent2"/>
              </a:solidFill>
            </a:endParaRPr>
          </a:p>
          <a:p>
            <a:pPr algn="just">
              <a:lnSpc>
                <a:spcPct val="120000"/>
              </a:lnSpc>
            </a:pPr>
            <a:r>
              <a:rPr lang="en-US" dirty="0">
                <a:solidFill>
                  <a:schemeClr val="accent2"/>
                </a:solidFill>
              </a:rPr>
              <a:t>The code classifies two levels of smoke detection systems: </a:t>
            </a:r>
          </a:p>
          <a:p>
            <a:pPr marL="1028700" lvl="1" indent="-342900" algn="just">
              <a:lnSpc>
                <a:spcPct val="120000"/>
              </a:lnSpc>
              <a:buFont typeface="+mj-lt"/>
              <a:buAutoNum type="arabicPeriod"/>
            </a:pPr>
            <a:r>
              <a:rPr lang="en-US" dirty="0">
                <a:solidFill>
                  <a:schemeClr val="accent2"/>
                </a:solidFill>
              </a:rPr>
              <a:t>Early Warning Fire Detection </a:t>
            </a:r>
            <a:r>
              <a:rPr lang="en-US" b="1" dirty="0">
                <a:solidFill>
                  <a:schemeClr val="accent2"/>
                </a:solidFill>
              </a:rPr>
              <a:t>(</a:t>
            </a:r>
            <a:r>
              <a:rPr lang="en-US" b="1" u="sng" dirty="0">
                <a:solidFill>
                  <a:schemeClr val="accent2"/>
                </a:solidFill>
              </a:rPr>
              <a:t>EWFD) </a:t>
            </a:r>
            <a:r>
              <a:rPr lang="en-US" dirty="0">
                <a:solidFill>
                  <a:schemeClr val="accent2"/>
                </a:solidFill>
              </a:rPr>
              <a:t>and </a:t>
            </a:r>
          </a:p>
          <a:p>
            <a:pPr marL="1028700" lvl="1" indent="-342900" algn="just">
              <a:lnSpc>
                <a:spcPct val="120000"/>
              </a:lnSpc>
              <a:buFont typeface="+mj-lt"/>
              <a:buAutoNum type="arabicPeriod"/>
            </a:pPr>
            <a:r>
              <a:rPr lang="en-US" dirty="0">
                <a:solidFill>
                  <a:schemeClr val="accent2"/>
                </a:solidFill>
              </a:rPr>
              <a:t>Very Early Warning Fire Detection (</a:t>
            </a:r>
            <a:r>
              <a:rPr lang="en-US" sz="2000" b="1" u="sng" dirty="0">
                <a:solidFill>
                  <a:schemeClr val="accent2"/>
                </a:solidFill>
              </a:rPr>
              <a:t>VEWFD</a:t>
            </a:r>
            <a:r>
              <a:rPr lang="en-US" dirty="0">
                <a:solidFill>
                  <a:schemeClr val="accent2"/>
                </a:solidFill>
              </a:rPr>
              <a:t>). </a:t>
            </a:r>
          </a:p>
          <a:p>
            <a:pPr marL="1028700" lvl="1" indent="-342900" algn="just">
              <a:lnSpc>
                <a:spcPct val="120000"/>
              </a:lnSpc>
              <a:buFont typeface="+mj-lt"/>
              <a:buAutoNum type="arabicPeriod"/>
            </a:pPr>
            <a:endParaRPr lang="en-US" dirty="0">
              <a:solidFill>
                <a:schemeClr val="accent2"/>
              </a:solidFill>
            </a:endParaRPr>
          </a:p>
          <a:p>
            <a:pPr algn="just">
              <a:lnSpc>
                <a:spcPct val="120000"/>
              </a:lnSpc>
            </a:pPr>
            <a:r>
              <a:rPr lang="en-US" dirty="0">
                <a:solidFill>
                  <a:schemeClr val="accent2"/>
                </a:solidFill>
              </a:rPr>
              <a:t>The following are installation requirements for </a:t>
            </a:r>
            <a:r>
              <a:rPr lang="en-US" b="1" dirty="0">
                <a:solidFill>
                  <a:schemeClr val="accent2"/>
                </a:solidFill>
              </a:rPr>
              <a:t>EWFD ASD </a:t>
            </a:r>
            <a:r>
              <a:rPr lang="en-US" dirty="0">
                <a:solidFill>
                  <a:schemeClr val="accent2"/>
                </a:solidFill>
              </a:rPr>
              <a:t>systems, as outlined in NFPA 76:</a:t>
            </a:r>
          </a:p>
          <a:p>
            <a:pPr marL="1028700" lvl="1" indent="-342900" algn="just">
              <a:lnSpc>
                <a:spcPct val="120000"/>
              </a:lnSpc>
              <a:buFont typeface="+mj-lt"/>
              <a:buAutoNum type="arabicPeriod"/>
            </a:pPr>
            <a:r>
              <a:rPr lang="en-US" dirty="0">
                <a:solidFill>
                  <a:schemeClr val="accent2"/>
                </a:solidFill>
              </a:rPr>
              <a:t>The coverage area for a single sampling hole is limited to </a:t>
            </a:r>
            <a:r>
              <a:rPr lang="en-US" b="1" u="sng" dirty="0">
                <a:solidFill>
                  <a:schemeClr val="accent2"/>
                </a:solidFill>
              </a:rPr>
              <a:t>400 ft..² (37.2 m²).</a:t>
            </a:r>
          </a:p>
          <a:p>
            <a:pPr marL="1028700" lvl="1" indent="-342900" algn="just">
              <a:lnSpc>
                <a:spcPct val="120000"/>
              </a:lnSpc>
              <a:buFont typeface="+mj-lt"/>
              <a:buAutoNum type="arabicPeriod"/>
            </a:pPr>
            <a:r>
              <a:rPr lang="en-US" dirty="0">
                <a:solidFill>
                  <a:schemeClr val="accent2"/>
                </a:solidFill>
              </a:rPr>
              <a:t>The minimum alarm sensitivity for a single sampling hole is required to be a maximum of </a:t>
            </a:r>
            <a:r>
              <a:rPr lang="en-US" b="1" u="sng" dirty="0">
                <a:solidFill>
                  <a:schemeClr val="accent2"/>
                </a:solidFill>
              </a:rPr>
              <a:t>1.5% </a:t>
            </a:r>
            <a:r>
              <a:rPr lang="en-US" b="1" u="sng" dirty="0" err="1">
                <a:solidFill>
                  <a:schemeClr val="accent2"/>
                </a:solidFill>
              </a:rPr>
              <a:t>obs</a:t>
            </a:r>
            <a:r>
              <a:rPr lang="en-US" b="1" u="sng" dirty="0">
                <a:solidFill>
                  <a:schemeClr val="accent2"/>
                </a:solidFill>
              </a:rPr>
              <a:t>/ft..</a:t>
            </a:r>
          </a:p>
          <a:p>
            <a:pPr marL="1028700" lvl="1" indent="-342900" algn="just">
              <a:lnSpc>
                <a:spcPct val="120000"/>
              </a:lnSpc>
              <a:buFont typeface="+mj-lt"/>
              <a:buAutoNum type="arabicPeriod"/>
            </a:pPr>
            <a:r>
              <a:rPr lang="en-US" dirty="0">
                <a:solidFill>
                  <a:schemeClr val="accent2"/>
                </a:solidFill>
              </a:rPr>
              <a:t>The maximum transport time is </a:t>
            </a:r>
            <a:r>
              <a:rPr lang="en-US" b="1" u="sng" dirty="0">
                <a:solidFill>
                  <a:schemeClr val="accent2"/>
                </a:solidFill>
              </a:rPr>
              <a:t>90 seconds.</a:t>
            </a:r>
          </a:p>
        </p:txBody>
      </p:sp>
      <p:sp>
        <p:nvSpPr>
          <p:cNvPr id="4" name="Text Placeholder 3">
            <a:extLst>
              <a:ext uri="{FF2B5EF4-FFF2-40B4-BE49-F238E27FC236}">
                <a16:creationId xmlns:a16="http://schemas.microsoft.com/office/drawing/2014/main" id="{C8217F53-DCEB-F28A-AA93-D0EDB9DCCC0B}"/>
              </a:ext>
            </a:extLst>
          </p:cNvPr>
          <p:cNvSpPr>
            <a:spLocks noGrp="1"/>
          </p:cNvSpPr>
          <p:nvPr>
            <p:ph type="body" sz="quarter" idx="14"/>
          </p:nvPr>
        </p:nvSpPr>
        <p:spPr>
          <a:xfrm>
            <a:off x="650604" y="158220"/>
            <a:ext cx="10890792" cy="603296"/>
          </a:xfrm>
        </p:spPr>
        <p:txBody>
          <a:bodyPr>
            <a:normAutofit fontScale="77500" lnSpcReduction="20000"/>
          </a:bodyPr>
          <a:lstStyle/>
          <a:p>
            <a:r>
              <a:rPr lang="en-US" dirty="0">
                <a:solidFill>
                  <a:schemeClr val="accent2"/>
                </a:solidFill>
              </a:rPr>
              <a:t>Requirements of Early Warning Fire Detection (EWFD) System systems according to NFPA 76  </a:t>
            </a:r>
            <a:r>
              <a:rPr lang="en-US" sz="2300" dirty="0">
                <a:solidFill>
                  <a:schemeClr val="accent2"/>
                </a:solidFill>
                <a:highlight>
                  <a:srgbClr val="00FFFF"/>
                </a:highlight>
              </a:rPr>
              <a:t>(American Standards)</a:t>
            </a:r>
            <a:endParaRPr lang="en-US" dirty="0">
              <a:solidFill>
                <a:schemeClr val="accent2"/>
              </a:solidFill>
              <a:highlight>
                <a:srgbClr val="00FFFF"/>
              </a:highlight>
            </a:endParaRPr>
          </a:p>
        </p:txBody>
      </p:sp>
      <p:sp>
        <p:nvSpPr>
          <p:cNvPr id="2" name="Slide Number Placeholder 1">
            <a:extLst>
              <a:ext uri="{FF2B5EF4-FFF2-40B4-BE49-F238E27FC236}">
                <a16:creationId xmlns:a16="http://schemas.microsoft.com/office/drawing/2014/main" id="{3DA3D5A8-8721-B948-FAF8-85E1801D9DB9}"/>
              </a:ext>
            </a:extLst>
          </p:cNvPr>
          <p:cNvSpPr>
            <a:spLocks noGrp="1"/>
          </p:cNvSpPr>
          <p:nvPr>
            <p:ph type="sldNum" sz="quarter" idx="10"/>
          </p:nvPr>
        </p:nvSpPr>
        <p:spPr/>
        <p:txBody>
          <a:bodyPr/>
          <a:lstStyle/>
          <a:p>
            <a:r>
              <a:rPr lang="en-US"/>
              <a:t>Slide </a:t>
            </a:r>
            <a:fld id="{903EA7B1-77EC-A440-B5B8-158D64F1397F}" type="slidenum">
              <a:rPr lang="en-US" smtClean="0"/>
              <a:pPr/>
              <a:t>19</a:t>
            </a:fld>
            <a:endParaRPr lang="en-US" dirty="0"/>
          </a:p>
        </p:txBody>
      </p:sp>
    </p:spTree>
    <p:extLst>
      <p:ext uri="{BB962C8B-B14F-4D97-AF65-F5344CB8AC3E}">
        <p14:creationId xmlns:p14="http://schemas.microsoft.com/office/powerpoint/2010/main" val="1593300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D8243-9E7E-8DB2-8529-A322927AA32B}"/>
              </a:ext>
            </a:extLst>
          </p:cNvPr>
          <p:cNvSpPr>
            <a:spLocks noGrp="1"/>
          </p:cNvSpPr>
          <p:nvPr>
            <p:ph type="title"/>
          </p:nvPr>
        </p:nvSpPr>
        <p:spPr/>
        <p:txBody>
          <a:bodyPr>
            <a:normAutofit fontScale="90000"/>
          </a:bodyPr>
          <a:lstStyle/>
          <a:p>
            <a:r>
              <a:rPr lang="en-US" sz="4000" dirty="0">
                <a:solidFill>
                  <a:schemeClr val="bg1"/>
                </a:solidFill>
                <a:latin typeface="Arial" panose="020B0604020202020204" pitchFamily="34" charset="0"/>
                <a:cs typeface="Arial" panose="020B0604020202020204" pitchFamily="34" charset="0"/>
              </a:rPr>
              <a:t>1. General Overview</a:t>
            </a:r>
            <a:endParaRPr lang="en-US" sz="4000" dirty="0">
              <a:solidFill>
                <a:schemeClr val="bg1"/>
              </a:solidFill>
            </a:endParaRPr>
          </a:p>
        </p:txBody>
      </p:sp>
      <p:pic>
        <p:nvPicPr>
          <p:cNvPr id="9" name="Picture Placeholder 8">
            <a:extLst>
              <a:ext uri="{FF2B5EF4-FFF2-40B4-BE49-F238E27FC236}">
                <a16:creationId xmlns:a16="http://schemas.microsoft.com/office/drawing/2014/main" id="{C8E1DB48-F24A-3876-7F23-1A4D42167A07}"/>
              </a:ext>
            </a:extLst>
          </p:cNvPr>
          <p:cNvPicPr>
            <a:picLocks noGrp="1" noChangeAspect="1"/>
          </p:cNvPicPr>
          <p:nvPr>
            <p:ph type="pic" sz="quarter" idx="4294967295"/>
          </p:nvPr>
        </p:nvPicPr>
        <p:blipFill>
          <a:blip r:embed="rId2"/>
          <a:srcRect/>
          <a:stretch/>
        </p:blipFill>
        <p:spPr>
          <a:xfrm>
            <a:off x="0" y="3175"/>
            <a:ext cx="12192000" cy="6851650"/>
          </a:xfrm>
          <a:prstGeom prst="rect">
            <a:avLst/>
          </a:prstGeom>
        </p:spPr>
      </p:pic>
      <p:sp>
        <p:nvSpPr>
          <p:cNvPr id="2" name="Rectangle 1">
            <a:extLst>
              <a:ext uri="{FF2B5EF4-FFF2-40B4-BE49-F238E27FC236}">
                <a16:creationId xmlns:a16="http://schemas.microsoft.com/office/drawing/2014/main" id="{A6DC18D3-B8DC-07B5-50F9-CAE1C633A446}"/>
              </a:ext>
            </a:extLst>
          </p:cNvPr>
          <p:cNvSpPr/>
          <p:nvPr/>
        </p:nvSpPr>
        <p:spPr>
          <a:xfrm>
            <a:off x="-13918" y="-18211"/>
            <a:ext cx="12298282" cy="6896895"/>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4B28706-C22C-4D1A-A4EF-E4748A72D00E}"/>
              </a:ext>
            </a:extLst>
          </p:cNvPr>
          <p:cNvCxnSpPr>
            <a:cxnSpLocks/>
          </p:cNvCxnSpPr>
          <p:nvPr/>
        </p:nvCxnSpPr>
        <p:spPr>
          <a:xfrm>
            <a:off x="724248" y="3429000"/>
            <a:ext cx="821933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4">
            <a:extLst>
              <a:ext uri="{FF2B5EF4-FFF2-40B4-BE49-F238E27FC236}">
                <a16:creationId xmlns:a16="http://schemas.microsoft.com/office/drawing/2014/main" id="{9D85A2F0-9D7E-3AF9-6EE7-E2D2B6897C00}"/>
              </a:ext>
            </a:extLst>
          </p:cNvPr>
          <p:cNvSpPr txBox="1">
            <a:spLocks/>
          </p:cNvSpPr>
          <p:nvPr/>
        </p:nvSpPr>
        <p:spPr>
          <a:xfrm>
            <a:off x="724248" y="1168188"/>
            <a:ext cx="8098205" cy="21340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accent2"/>
                </a:solidFill>
                <a:latin typeface="Arial" panose="020B0604020202020204" pitchFamily="34" charset="0"/>
                <a:ea typeface="+mj-ea"/>
                <a:cs typeface="Arial" panose="020B0604020202020204" pitchFamily="34" charset="0"/>
              </a:defRPr>
            </a:lvl1pPr>
          </a:lstStyle>
          <a:p>
            <a:r>
              <a:rPr lang="en-US" sz="4000">
                <a:solidFill>
                  <a:schemeClr val="bg1"/>
                </a:solidFill>
              </a:rPr>
              <a:t>1. General Overview</a:t>
            </a:r>
            <a:endParaRPr lang="en-US" sz="4000" dirty="0">
              <a:solidFill>
                <a:schemeClr val="bg1"/>
              </a:solidFill>
            </a:endParaRPr>
          </a:p>
        </p:txBody>
      </p:sp>
      <p:sp>
        <p:nvSpPr>
          <p:cNvPr id="4" name="Slide Number Placeholder 3">
            <a:extLst>
              <a:ext uri="{FF2B5EF4-FFF2-40B4-BE49-F238E27FC236}">
                <a16:creationId xmlns:a16="http://schemas.microsoft.com/office/drawing/2014/main" id="{FFF75909-08AC-C5E6-17E1-3D336B9B5E84}"/>
              </a:ext>
            </a:extLst>
          </p:cNvPr>
          <p:cNvSpPr>
            <a:spLocks noGrp="1"/>
          </p:cNvSpPr>
          <p:nvPr>
            <p:ph type="sldNum" sz="quarter" idx="10"/>
          </p:nvPr>
        </p:nvSpPr>
        <p:spPr/>
        <p:txBody>
          <a:bodyPr/>
          <a:lstStyle/>
          <a:p>
            <a:r>
              <a:rPr lang="en-US" dirty="0">
                <a:solidFill>
                  <a:schemeClr val="bg1"/>
                </a:solidFill>
              </a:rPr>
              <a:t>Slide </a:t>
            </a:r>
            <a:fld id="{903EA7B1-77EC-A440-B5B8-158D64F1397F}" type="slidenum">
              <a:rPr lang="en-US" smtClean="0">
                <a:solidFill>
                  <a:schemeClr val="bg1"/>
                </a:solidFill>
              </a:rPr>
              <a:pPr/>
              <a:t>2</a:t>
            </a:fld>
            <a:endParaRPr lang="en-US" dirty="0">
              <a:solidFill>
                <a:schemeClr val="bg1"/>
              </a:solidFill>
            </a:endParaRPr>
          </a:p>
        </p:txBody>
      </p:sp>
    </p:spTree>
    <p:extLst>
      <p:ext uri="{BB962C8B-B14F-4D97-AF65-F5344CB8AC3E}">
        <p14:creationId xmlns:p14="http://schemas.microsoft.com/office/powerpoint/2010/main" val="2520306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6E2D1E-44AF-D73A-5E09-009F8EB55B31}"/>
              </a:ext>
            </a:extLst>
          </p:cNvPr>
          <p:cNvSpPr>
            <a:spLocks noGrp="1"/>
          </p:cNvSpPr>
          <p:nvPr>
            <p:ph sz="half" idx="4294967295"/>
          </p:nvPr>
        </p:nvSpPr>
        <p:spPr>
          <a:xfrm>
            <a:off x="695324" y="1130060"/>
            <a:ext cx="10738652" cy="5046903"/>
          </a:xfrm>
          <a:prstGeom prst="rect">
            <a:avLst/>
          </a:prstGeom>
        </p:spPr>
        <p:txBody>
          <a:bodyPr>
            <a:normAutofit fontScale="62500" lnSpcReduction="20000"/>
          </a:bodyPr>
          <a:lstStyle/>
          <a:p>
            <a:pPr algn="just">
              <a:lnSpc>
                <a:spcPct val="120000"/>
              </a:lnSpc>
            </a:pPr>
            <a:r>
              <a:rPr lang="en-US" dirty="0">
                <a:solidFill>
                  <a:schemeClr val="accent2"/>
                </a:solidFill>
              </a:rPr>
              <a:t>When more sensitive detection is necessary, NFPA 72 outlines the installation requirements of these systems. </a:t>
            </a:r>
          </a:p>
          <a:p>
            <a:pPr algn="just">
              <a:lnSpc>
                <a:spcPct val="120000"/>
              </a:lnSpc>
            </a:pPr>
            <a:r>
              <a:rPr lang="en-US" dirty="0">
                <a:solidFill>
                  <a:schemeClr val="accent2"/>
                </a:solidFill>
              </a:rPr>
              <a:t>The following are requirements for </a:t>
            </a:r>
            <a:r>
              <a:rPr lang="en-US" b="1" u="sng" dirty="0">
                <a:solidFill>
                  <a:schemeClr val="accent2"/>
                </a:solidFill>
              </a:rPr>
              <a:t>VEWFD ASD </a:t>
            </a:r>
            <a:r>
              <a:rPr lang="en-US" dirty="0">
                <a:solidFill>
                  <a:schemeClr val="accent2"/>
                </a:solidFill>
              </a:rPr>
              <a:t>systems, as outlined in NFPA 76. </a:t>
            </a:r>
          </a:p>
          <a:p>
            <a:pPr marL="1028700" lvl="1" indent="-342900" algn="just">
              <a:lnSpc>
                <a:spcPct val="120000"/>
              </a:lnSpc>
              <a:buFont typeface="+mj-lt"/>
              <a:buAutoNum type="arabicPeriod"/>
            </a:pPr>
            <a:r>
              <a:rPr lang="en-US" dirty="0">
                <a:solidFill>
                  <a:schemeClr val="accent2"/>
                </a:solidFill>
              </a:rPr>
              <a:t>The coverage area for a single sampling hole is limited to </a:t>
            </a:r>
            <a:r>
              <a:rPr lang="en-US" b="1" dirty="0">
                <a:solidFill>
                  <a:schemeClr val="accent2"/>
                </a:solidFill>
              </a:rPr>
              <a:t>200 ft..² (18.6 m²)</a:t>
            </a:r>
          </a:p>
          <a:p>
            <a:pPr marL="1028700" lvl="1" indent="-342900" algn="just">
              <a:lnSpc>
                <a:spcPct val="120000"/>
              </a:lnSpc>
              <a:buFont typeface="+mj-lt"/>
              <a:buAutoNum type="arabicPeriod"/>
            </a:pPr>
            <a:r>
              <a:rPr lang="en-US" dirty="0">
                <a:solidFill>
                  <a:schemeClr val="accent2"/>
                </a:solidFill>
              </a:rPr>
              <a:t>The minimum alert sensitivities for a single sampling hole is required to be a maximum of </a:t>
            </a:r>
            <a:r>
              <a:rPr lang="en-US" b="1" dirty="0">
                <a:solidFill>
                  <a:schemeClr val="accent2"/>
                </a:solidFill>
              </a:rPr>
              <a:t>0.2% </a:t>
            </a:r>
            <a:r>
              <a:rPr lang="en-US" b="1" dirty="0" err="1">
                <a:solidFill>
                  <a:schemeClr val="accent2"/>
                </a:solidFill>
              </a:rPr>
              <a:t>obs</a:t>
            </a:r>
            <a:r>
              <a:rPr lang="en-US" b="1" dirty="0">
                <a:solidFill>
                  <a:schemeClr val="accent2"/>
                </a:solidFill>
              </a:rPr>
              <a:t>/ft..</a:t>
            </a:r>
          </a:p>
          <a:p>
            <a:pPr marL="1028700" lvl="1" indent="-342900" algn="just">
              <a:lnSpc>
                <a:spcPct val="120000"/>
              </a:lnSpc>
              <a:buFont typeface="+mj-lt"/>
              <a:buAutoNum type="arabicPeriod"/>
            </a:pPr>
            <a:r>
              <a:rPr lang="en-US" dirty="0">
                <a:solidFill>
                  <a:schemeClr val="accent2"/>
                </a:solidFill>
              </a:rPr>
              <a:t>The minimum alarm sensitivity for a single sampling hole is required to be a maximum of </a:t>
            </a:r>
            <a:r>
              <a:rPr lang="en-US" b="1" dirty="0">
                <a:solidFill>
                  <a:schemeClr val="accent2"/>
                </a:solidFill>
              </a:rPr>
              <a:t>1.0% </a:t>
            </a:r>
            <a:r>
              <a:rPr lang="en-US" b="1" dirty="0" err="1">
                <a:solidFill>
                  <a:schemeClr val="accent2"/>
                </a:solidFill>
              </a:rPr>
              <a:t>obs</a:t>
            </a:r>
            <a:r>
              <a:rPr lang="en-US" b="1" dirty="0">
                <a:solidFill>
                  <a:schemeClr val="accent2"/>
                </a:solidFill>
              </a:rPr>
              <a:t>/ft..</a:t>
            </a:r>
          </a:p>
          <a:p>
            <a:pPr marL="1028700" lvl="1" indent="-342900" algn="just">
              <a:lnSpc>
                <a:spcPct val="120000"/>
              </a:lnSpc>
              <a:buFont typeface="+mj-lt"/>
              <a:buAutoNum type="arabicPeriod"/>
            </a:pPr>
            <a:r>
              <a:rPr lang="en-US" dirty="0">
                <a:solidFill>
                  <a:schemeClr val="accent2"/>
                </a:solidFill>
              </a:rPr>
              <a:t>The maximum transport time is </a:t>
            </a:r>
            <a:r>
              <a:rPr lang="en-US" b="1" dirty="0">
                <a:solidFill>
                  <a:schemeClr val="accent2"/>
                </a:solidFill>
              </a:rPr>
              <a:t>60 seconds</a:t>
            </a:r>
          </a:p>
          <a:p>
            <a:pPr marL="1028700" lvl="1" indent="-342900" algn="just">
              <a:lnSpc>
                <a:spcPct val="120000"/>
              </a:lnSpc>
              <a:buFont typeface="+mj-lt"/>
              <a:buAutoNum type="arabicPeriod"/>
            </a:pPr>
            <a:endParaRPr lang="en-US" b="1" dirty="0">
              <a:solidFill>
                <a:schemeClr val="accent2"/>
              </a:solidFill>
            </a:endParaRPr>
          </a:p>
          <a:p>
            <a:pPr marL="285750" indent="-285750" algn="just">
              <a:lnSpc>
                <a:spcPct val="120000"/>
              </a:lnSpc>
              <a:buFont typeface="Arial" panose="020B0604020202020204" pitchFamily="34" charset="0"/>
              <a:buChar char="•"/>
            </a:pPr>
            <a:r>
              <a:rPr lang="en-US" dirty="0">
                <a:solidFill>
                  <a:schemeClr val="accent2"/>
                </a:solidFill>
              </a:rPr>
              <a:t>Where two levels of detection is required, high and low, sampling holes are required in the following locations:</a:t>
            </a:r>
          </a:p>
          <a:p>
            <a:pPr marL="1028700" lvl="1" indent="-342900" algn="just">
              <a:lnSpc>
                <a:spcPct val="120000"/>
              </a:lnSpc>
              <a:buFont typeface="+mj-lt"/>
              <a:buAutoNum type="arabicPeriod"/>
            </a:pPr>
            <a:r>
              <a:rPr lang="en-US" dirty="0">
                <a:solidFill>
                  <a:schemeClr val="accent2"/>
                </a:solidFill>
              </a:rPr>
              <a:t>Each level of protection is required to have a </a:t>
            </a:r>
            <a:r>
              <a:rPr lang="en-US" b="1" dirty="0">
                <a:solidFill>
                  <a:schemeClr val="accent2"/>
                </a:solidFill>
              </a:rPr>
              <a:t>maximum</a:t>
            </a:r>
            <a:r>
              <a:rPr lang="en-US" dirty="0">
                <a:solidFill>
                  <a:schemeClr val="accent2"/>
                </a:solidFill>
              </a:rPr>
              <a:t> of </a:t>
            </a:r>
            <a:r>
              <a:rPr lang="en-US" b="1" u="sng" dirty="0">
                <a:solidFill>
                  <a:schemeClr val="accent2"/>
                </a:solidFill>
              </a:rPr>
              <a:t>400 ft..² (37.2 m²) </a:t>
            </a:r>
            <a:r>
              <a:rPr lang="en-US" dirty="0">
                <a:solidFill>
                  <a:schemeClr val="accent2"/>
                </a:solidFill>
              </a:rPr>
              <a:t>per sampling hole.</a:t>
            </a:r>
          </a:p>
          <a:p>
            <a:pPr marL="1028700" lvl="1" indent="-342900" algn="just">
              <a:lnSpc>
                <a:spcPct val="120000"/>
              </a:lnSpc>
              <a:buFont typeface="+mj-lt"/>
              <a:buAutoNum type="arabicPeriod"/>
            </a:pPr>
            <a:r>
              <a:rPr lang="en-US" dirty="0">
                <a:solidFill>
                  <a:schemeClr val="accent2"/>
                </a:solidFill>
              </a:rPr>
              <a:t> The overall coverage between high and low sampling holes is required to be a maximum of </a:t>
            </a:r>
            <a:r>
              <a:rPr lang="en-US" b="1" dirty="0">
                <a:solidFill>
                  <a:schemeClr val="accent2"/>
                </a:solidFill>
              </a:rPr>
              <a:t>200 ft..² (18.6 m²).</a:t>
            </a:r>
          </a:p>
          <a:p>
            <a:pPr marL="1028700" lvl="1" indent="-342900" algn="just">
              <a:lnSpc>
                <a:spcPct val="120000"/>
              </a:lnSpc>
              <a:buFont typeface="+mj-lt"/>
              <a:buAutoNum type="arabicPeriod"/>
            </a:pPr>
            <a:r>
              <a:rPr lang="en-US" dirty="0">
                <a:solidFill>
                  <a:schemeClr val="accent2"/>
                </a:solidFill>
              </a:rPr>
              <a:t> The maximum transport time is </a:t>
            </a:r>
            <a:r>
              <a:rPr lang="en-US" b="1" dirty="0">
                <a:solidFill>
                  <a:schemeClr val="accent2"/>
                </a:solidFill>
              </a:rPr>
              <a:t>60 seconds</a:t>
            </a:r>
            <a:r>
              <a:rPr lang="en-US" dirty="0">
                <a:solidFill>
                  <a:schemeClr val="accent2"/>
                </a:solidFill>
              </a:rPr>
              <a:t>.</a:t>
            </a:r>
          </a:p>
        </p:txBody>
      </p:sp>
      <p:sp>
        <p:nvSpPr>
          <p:cNvPr id="4" name="Text Placeholder 3">
            <a:extLst>
              <a:ext uri="{FF2B5EF4-FFF2-40B4-BE49-F238E27FC236}">
                <a16:creationId xmlns:a16="http://schemas.microsoft.com/office/drawing/2014/main" id="{C8217F53-DCEB-F28A-AA93-D0EDB9DCCC0B}"/>
              </a:ext>
            </a:extLst>
          </p:cNvPr>
          <p:cNvSpPr>
            <a:spLocks noGrp="1"/>
          </p:cNvSpPr>
          <p:nvPr>
            <p:ph type="body" sz="quarter" idx="14"/>
          </p:nvPr>
        </p:nvSpPr>
        <p:spPr>
          <a:xfrm>
            <a:off x="267420" y="392277"/>
            <a:ext cx="11924580" cy="577520"/>
          </a:xfrm>
        </p:spPr>
        <p:txBody>
          <a:bodyPr>
            <a:normAutofit fontScale="62500" lnSpcReduction="20000"/>
          </a:bodyPr>
          <a:lstStyle/>
          <a:p>
            <a:r>
              <a:rPr lang="en-US" sz="2900" dirty="0">
                <a:solidFill>
                  <a:schemeClr val="accent2"/>
                </a:solidFill>
              </a:rPr>
              <a:t>Requirements of Very Early Warning Fire Detection (VEWFD) Systems according to NFPA 76</a:t>
            </a:r>
          </a:p>
          <a:p>
            <a:r>
              <a:rPr lang="en-US" sz="2000" dirty="0">
                <a:solidFill>
                  <a:schemeClr val="accent2"/>
                </a:solidFill>
                <a:highlight>
                  <a:srgbClr val="00FFFF"/>
                </a:highlight>
              </a:rPr>
              <a:t>(American Standards)</a:t>
            </a:r>
            <a:endParaRPr lang="en-US" sz="2000" dirty="0">
              <a:solidFill>
                <a:schemeClr val="accent2"/>
              </a:solidFill>
            </a:endParaRPr>
          </a:p>
        </p:txBody>
      </p:sp>
      <p:sp>
        <p:nvSpPr>
          <p:cNvPr id="2" name="Slide Number Placeholder 1">
            <a:extLst>
              <a:ext uri="{FF2B5EF4-FFF2-40B4-BE49-F238E27FC236}">
                <a16:creationId xmlns:a16="http://schemas.microsoft.com/office/drawing/2014/main" id="{BD1B7F58-3C97-7900-7A5D-21DF96F4480A}"/>
              </a:ext>
            </a:extLst>
          </p:cNvPr>
          <p:cNvSpPr>
            <a:spLocks noGrp="1"/>
          </p:cNvSpPr>
          <p:nvPr>
            <p:ph type="sldNum" sz="quarter" idx="10"/>
          </p:nvPr>
        </p:nvSpPr>
        <p:spPr/>
        <p:txBody>
          <a:bodyPr/>
          <a:lstStyle/>
          <a:p>
            <a:r>
              <a:rPr lang="en-US"/>
              <a:t>Slide </a:t>
            </a:r>
            <a:fld id="{903EA7B1-77EC-A440-B5B8-158D64F1397F}" type="slidenum">
              <a:rPr lang="en-US" smtClean="0"/>
              <a:pPr/>
              <a:t>20</a:t>
            </a:fld>
            <a:endParaRPr lang="en-US" dirty="0"/>
          </a:p>
        </p:txBody>
      </p:sp>
    </p:spTree>
    <p:extLst>
      <p:ext uri="{BB962C8B-B14F-4D97-AF65-F5344CB8AC3E}">
        <p14:creationId xmlns:p14="http://schemas.microsoft.com/office/powerpoint/2010/main" val="2649866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A60E0E01-3BDC-E47E-D21D-B9922900CAFA}"/>
              </a:ext>
            </a:extLst>
          </p:cNvPr>
          <p:cNvGraphicFramePr>
            <a:graphicFrameLocks noGrp="1"/>
          </p:cNvGraphicFramePr>
          <p:nvPr>
            <p:ph sz="half" idx="4294967295"/>
            <p:extLst>
              <p:ext uri="{D42A27DB-BD31-4B8C-83A1-F6EECF244321}">
                <p14:modId xmlns:p14="http://schemas.microsoft.com/office/powerpoint/2010/main" val="250396145"/>
              </p:ext>
            </p:extLst>
          </p:nvPr>
        </p:nvGraphicFramePr>
        <p:xfrm>
          <a:off x="427383" y="1825625"/>
          <a:ext cx="11579087" cy="3610288"/>
        </p:xfrm>
        <a:graphic>
          <a:graphicData uri="http://schemas.openxmlformats.org/drawingml/2006/table">
            <a:tbl>
              <a:tblPr firstRow="1" bandRow="1">
                <a:tableStyleId>{073A0DAA-6AF3-43AB-8588-CEC1D06C72B9}</a:tableStyleId>
              </a:tblPr>
              <a:tblGrid>
                <a:gridCol w="1209734">
                  <a:extLst>
                    <a:ext uri="{9D8B030D-6E8A-4147-A177-3AD203B41FA5}">
                      <a16:colId xmlns:a16="http://schemas.microsoft.com/office/drawing/2014/main" val="3605879526"/>
                    </a:ext>
                  </a:extLst>
                </a:gridCol>
                <a:gridCol w="2845431">
                  <a:extLst>
                    <a:ext uri="{9D8B030D-6E8A-4147-A177-3AD203B41FA5}">
                      <a16:colId xmlns:a16="http://schemas.microsoft.com/office/drawing/2014/main" val="852169228"/>
                    </a:ext>
                  </a:extLst>
                </a:gridCol>
                <a:gridCol w="2852530">
                  <a:extLst>
                    <a:ext uri="{9D8B030D-6E8A-4147-A177-3AD203B41FA5}">
                      <a16:colId xmlns:a16="http://schemas.microsoft.com/office/drawing/2014/main" val="449385636"/>
                    </a:ext>
                  </a:extLst>
                </a:gridCol>
                <a:gridCol w="3071192">
                  <a:extLst>
                    <a:ext uri="{9D8B030D-6E8A-4147-A177-3AD203B41FA5}">
                      <a16:colId xmlns:a16="http://schemas.microsoft.com/office/drawing/2014/main" val="814801077"/>
                    </a:ext>
                  </a:extLst>
                </a:gridCol>
                <a:gridCol w="1600200">
                  <a:extLst>
                    <a:ext uri="{9D8B030D-6E8A-4147-A177-3AD203B41FA5}">
                      <a16:colId xmlns:a16="http://schemas.microsoft.com/office/drawing/2014/main" val="3881681949"/>
                    </a:ext>
                  </a:extLst>
                </a:gridCol>
              </a:tblGrid>
              <a:tr h="845024">
                <a:tc gridSpan="5">
                  <a:txBody>
                    <a:bodyPr/>
                    <a:lstStyle/>
                    <a:p>
                      <a:pPr marL="0" algn="ctr" defTabSz="914400" rtl="0" eaLnBrk="1" latinLnBrk="0" hangingPunct="1"/>
                      <a:r>
                        <a:rPr lang="en-US" sz="1800" b="1" kern="1200" dirty="0">
                          <a:solidFill>
                            <a:schemeClr val="lt1"/>
                          </a:solidFill>
                          <a:latin typeface="Arial" panose="020B0604020202020204" pitchFamily="34" charset="0"/>
                          <a:ea typeface="+mn-ea"/>
                          <a:cs typeface="Arial" panose="020B0604020202020204" pitchFamily="34" charset="0"/>
                        </a:rPr>
                        <a:t>NFPA (72 and 76) Requirement</a:t>
                      </a:r>
                    </a:p>
                  </a:txBody>
                  <a:tcPr anchor="ctr"/>
                </a:tc>
                <a:tc hMerge="1">
                  <a:txBody>
                    <a:bodyPr/>
                    <a:lstStyle/>
                    <a:p>
                      <a:pPr marL="0" algn="l" defTabSz="914400" rtl="0" eaLnBrk="1" latinLnBrk="0" hangingPunct="1"/>
                      <a:endParaRPr lang="en-US" sz="1800" b="1" kern="1200">
                        <a:solidFill>
                          <a:schemeClr val="lt1"/>
                        </a:solidFill>
                        <a:latin typeface="Arial" panose="020B0604020202020204" pitchFamily="34" charset="0"/>
                        <a:ea typeface="+mn-ea"/>
                        <a:cs typeface="Arial" panose="020B0604020202020204" pitchFamily="34" charset="0"/>
                      </a:endParaRPr>
                    </a:p>
                  </a:txBody>
                  <a:tcPr/>
                </a:tc>
                <a:tc hMerge="1">
                  <a:txBody>
                    <a:bodyPr/>
                    <a:lstStyle/>
                    <a:p>
                      <a:endParaRPr lang="en-US" sz="1800" b="1" kern="1200">
                        <a:solidFill>
                          <a:schemeClr val="lt1"/>
                        </a:solidFill>
                        <a:latin typeface="Arial" panose="020B0604020202020204" pitchFamily="34" charset="0"/>
                        <a:ea typeface="+mn-ea"/>
                        <a:cs typeface="Arial" panose="020B0604020202020204" pitchFamily="34" charset="0"/>
                      </a:endParaRPr>
                    </a:p>
                  </a:txBody>
                  <a:tcPr/>
                </a:tc>
                <a:tc hMerge="1">
                  <a:txBody>
                    <a:bodyPr/>
                    <a:lstStyle/>
                    <a:p>
                      <a:pPr marL="0" algn="l" defTabSz="914400" rtl="0" eaLnBrk="1" latinLnBrk="0" hangingPunct="1"/>
                      <a:endParaRPr lang="en-US" sz="1800" b="1" kern="1200">
                        <a:solidFill>
                          <a:schemeClr val="lt1"/>
                        </a:solidFill>
                        <a:latin typeface="Arial" panose="020B0604020202020204" pitchFamily="34" charset="0"/>
                        <a:ea typeface="+mn-ea"/>
                        <a:cs typeface="Arial" panose="020B0604020202020204" pitchFamily="34" charset="0"/>
                      </a:endParaRPr>
                    </a:p>
                  </a:txBody>
                  <a:tcPr/>
                </a:tc>
                <a:tc hMerge="1">
                  <a:txBody>
                    <a:bodyPr/>
                    <a:lstStyle/>
                    <a:p>
                      <a:pPr marL="0" algn="ctr" defTabSz="914400" rtl="0" eaLnBrk="1" latinLnBrk="0" hangingPunct="1"/>
                      <a:endParaRPr lang="en-US" sz="1800" b="1" kern="1200">
                        <a:solidFill>
                          <a:schemeClr val="lt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890578491"/>
                  </a:ext>
                </a:extLst>
              </a:tr>
              <a:tr h="845024">
                <a:tc>
                  <a:txBody>
                    <a:bodyPr/>
                    <a:lstStyle/>
                    <a:p>
                      <a:pPr marL="0" algn="l" defTabSz="914400" rtl="0" eaLnBrk="1" latinLnBrk="0" hangingPunct="1"/>
                      <a:r>
                        <a:rPr lang="en-US" sz="1800" b="1" kern="1200" dirty="0">
                          <a:solidFill>
                            <a:schemeClr val="lt1"/>
                          </a:solidFill>
                          <a:latin typeface="Arial" panose="020B0604020202020204" pitchFamily="34" charset="0"/>
                          <a:ea typeface="+mn-ea"/>
                          <a:cs typeface="Arial" panose="020B0604020202020204" pitchFamily="34" charset="0"/>
                        </a:rPr>
                        <a:t>System</a:t>
                      </a:r>
                    </a:p>
                  </a:txBody>
                  <a:tcPr>
                    <a:solidFill>
                      <a:schemeClr val="bg1">
                        <a:lumMod val="65000"/>
                      </a:schemeClr>
                    </a:solidFill>
                  </a:tcPr>
                </a:tc>
                <a:tc>
                  <a:txBody>
                    <a:bodyPr/>
                    <a:lstStyle/>
                    <a:p>
                      <a:pPr marL="0" algn="ctr" defTabSz="914400" rtl="0" eaLnBrk="1" latinLnBrk="0" hangingPunct="1"/>
                      <a:r>
                        <a:rPr lang="en-US" sz="1800" b="1" kern="1200" dirty="0">
                          <a:solidFill>
                            <a:schemeClr val="lt1"/>
                          </a:solidFill>
                          <a:latin typeface="Arial" panose="020B0604020202020204" pitchFamily="34" charset="0"/>
                          <a:ea typeface="+mn-ea"/>
                          <a:cs typeface="Arial" panose="020B0604020202020204" pitchFamily="34" charset="0"/>
                        </a:rPr>
                        <a:t>Alert Sensitivity</a:t>
                      </a:r>
                    </a:p>
                    <a:p>
                      <a:pPr marL="0" algn="ctr" defTabSz="914400" rtl="0" eaLnBrk="1" latinLnBrk="0" hangingPunct="1"/>
                      <a:r>
                        <a:rPr lang="en-US" sz="1800" b="1" kern="1200" dirty="0">
                          <a:solidFill>
                            <a:schemeClr val="lt1"/>
                          </a:solidFill>
                          <a:latin typeface="Arial" panose="020B0604020202020204" pitchFamily="34" charset="0"/>
                          <a:ea typeface="+mn-ea"/>
                          <a:cs typeface="Arial" panose="020B0604020202020204" pitchFamily="34" charset="0"/>
                        </a:rPr>
                        <a:t>(at each sampling hole)</a:t>
                      </a:r>
                    </a:p>
                  </a:txBody>
                  <a:tcPr>
                    <a:solidFill>
                      <a:schemeClr val="bg1">
                        <a:lumMod val="65000"/>
                      </a:schemeClr>
                    </a:solidFill>
                  </a:tcPr>
                </a:tc>
                <a:tc>
                  <a:txBody>
                    <a:bodyPr/>
                    <a:lstStyle/>
                    <a:p>
                      <a:pPr algn="ctr"/>
                      <a:r>
                        <a:rPr lang="en-US" sz="1800" b="1" kern="1200" dirty="0">
                          <a:solidFill>
                            <a:schemeClr val="lt1"/>
                          </a:solidFill>
                          <a:latin typeface="Arial" panose="020B0604020202020204" pitchFamily="34" charset="0"/>
                          <a:ea typeface="+mn-ea"/>
                          <a:cs typeface="Arial" panose="020B0604020202020204" pitchFamily="34" charset="0"/>
                        </a:rPr>
                        <a:t>Alarm Sensitivity                       (at each Sampling hole)</a:t>
                      </a:r>
                    </a:p>
                  </a:txBody>
                  <a:tcPr>
                    <a:solidFill>
                      <a:schemeClr val="bg1">
                        <a:lumMod val="65000"/>
                      </a:schemeClr>
                    </a:solidFill>
                  </a:tcPr>
                </a:tc>
                <a:tc>
                  <a:txBody>
                    <a:bodyPr/>
                    <a:lstStyle/>
                    <a:p>
                      <a:pPr marL="0" algn="ctr" defTabSz="914400" rtl="0" eaLnBrk="1" latinLnBrk="0" hangingPunct="1"/>
                      <a:r>
                        <a:rPr lang="en-US" sz="1800" b="1" kern="1200" dirty="0">
                          <a:solidFill>
                            <a:schemeClr val="lt1"/>
                          </a:solidFill>
                          <a:latin typeface="Arial" panose="020B0604020202020204" pitchFamily="34" charset="0"/>
                          <a:ea typeface="+mn-ea"/>
                          <a:cs typeface="Arial" panose="020B0604020202020204" pitchFamily="34" charset="0"/>
                        </a:rPr>
                        <a:t>Sampling Point Coverage Area</a:t>
                      </a:r>
                    </a:p>
                  </a:txBody>
                  <a:tcPr>
                    <a:solidFill>
                      <a:schemeClr val="bg1">
                        <a:lumMod val="65000"/>
                      </a:schemeClr>
                    </a:solidFill>
                  </a:tcPr>
                </a:tc>
                <a:tc>
                  <a:txBody>
                    <a:bodyPr/>
                    <a:lstStyle/>
                    <a:p>
                      <a:pPr marL="0" algn="ctr" defTabSz="914400" rtl="0" eaLnBrk="1" latinLnBrk="0" hangingPunct="1"/>
                      <a:r>
                        <a:rPr lang="en-US" sz="1800" b="1" kern="1200" dirty="0">
                          <a:solidFill>
                            <a:schemeClr val="lt1"/>
                          </a:solidFill>
                          <a:latin typeface="Arial" panose="020B0604020202020204" pitchFamily="34" charset="0"/>
                          <a:ea typeface="+mn-ea"/>
                          <a:cs typeface="Arial" panose="020B0604020202020204" pitchFamily="34" charset="0"/>
                        </a:rPr>
                        <a:t>Transport</a:t>
                      </a:r>
                    </a:p>
                    <a:p>
                      <a:pPr marL="0" algn="ctr" defTabSz="914400" rtl="0" eaLnBrk="1" latinLnBrk="0" hangingPunct="1"/>
                      <a:r>
                        <a:rPr lang="en-US" sz="1800" b="1" kern="1200" dirty="0">
                          <a:solidFill>
                            <a:schemeClr val="lt1"/>
                          </a:solidFill>
                          <a:latin typeface="Arial" panose="020B0604020202020204" pitchFamily="34" charset="0"/>
                          <a:ea typeface="+mn-ea"/>
                          <a:cs typeface="Arial" panose="020B0604020202020204" pitchFamily="34" charset="0"/>
                        </a:rPr>
                        <a:t>Time</a:t>
                      </a:r>
                    </a:p>
                  </a:txBody>
                  <a:tcPr>
                    <a:solidFill>
                      <a:schemeClr val="bg1">
                        <a:lumMod val="65000"/>
                      </a:schemeClr>
                    </a:solidFill>
                  </a:tcPr>
                </a:tc>
                <a:extLst>
                  <a:ext uri="{0D108BD9-81ED-4DB2-BD59-A6C34878D82A}">
                    <a16:rowId xmlns:a16="http://schemas.microsoft.com/office/drawing/2014/main" val="1465809024"/>
                  </a:ext>
                </a:extLst>
              </a:tr>
              <a:tr h="489577">
                <a:tc>
                  <a:txBody>
                    <a:bodyPr/>
                    <a:lstStyle/>
                    <a:p>
                      <a:pPr algn="ctr"/>
                      <a:r>
                        <a:rPr lang="en-US">
                          <a:solidFill>
                            <a:schemeClr val="accent2"/>
                          </a:solidFill>
                          <a:latin typeface="Arial" panose="020B0604020202020204" pitchFamily="34" charset="0"/>
                          <a:cs typeface="Arial" panose="020B0604020202020204" pitchFamily="34" charset="0"/>
                        </a:rPr>
                        <a:t>VEWFD</a:t>
                      </a:r>
                    </a:p>
                  </a:txBody>
                  <a:tcPr/>
                </a:tc>
                <a:tc>
                  <a:txBody>
                    <a:bodyPr/>
                    <a:lstStyle/>
                    <a:p>
                      <a:pPr algn="ctr"/>
                      <a:r>
                        <a:rPr lang="en-US" dirty="0">
                          <a:solidFill>
                            <a:schemeClr val="accent2"/>
                          </a:solidFill>
                          <a:latin typeface="Arial" panose="020B0604020202020204" pitchFamily="34" charset="0"/>
                          <a:cs typeface="Arial" panose="020B0604020202020204" pitchFamily="34" charset="0"/>
                        </a:rPr>
                        <a:t>0.2% </a:t>
                      </a:r>
                      <a:r>
                        <a:rPr lang="en-US" dirty="0" err="1">
                          <a:solidFill>
                            <a:schemeClr val="accent2"/>
                          </a:solidFill>
                          <a:latin typeface="Arial" panose="020B0604020202020204" pitchFamily="34" charset="0"/>
                          <a:cs typeface="Arial" panose="020B0604020202020204" pitchFamily="34" charset="0"/>
                        </a:rPr>
                        <a:t>obs</a:t>
                      </a:r>
                      <a:r>
                        <a:rPr lang="en-US" dirty="0">
                          <a:solidFill>
                            <a:schemeClr val="accent2"/>
                          </a:solidFill>
                          <a:latin typeface="Arial" panose="020B0604020202020204" pitchFamily="34" charset="0"/>
                          <a:cs typeface="Arial" panose="020B0604020202020204" pitchFamily="34" charset="0"/>
                        </a:rPr>
                        <a:t>/ft..</a:t>
                      </a:r>
                    </a:p>
                  </a:txBody>
                  <a:tcPr/>
                </a:tc>
                <a:tc>
                  <a:txBody>
                    <a:bodyPr/>
                    <a:lstStyle/>
                    <a:p>
                      <a:pPr algn="ctr"/>
                      <a:r>
                        <a:rPr lang="en-US">
                          <a:solidFill>
                            <a:schemeClr val="accent2"/>
                          </a:solidFill>
                          <a:latin typeface="Arial" panose="020B0604020202020204" pitchFamily="34" charset="0"/>
                          <a:cs typeface="Arial" panose="020B0604020202020204" pitchFamily="34" charset="0"/>
                        </a:rPr>
                        <a:t>1.0% </a:t>
                      </a:r>
                      <a:r>
                        <a:rPr lang="en-US" err="1">
                          <a:solidFill>
                            <a:schemeClr val="accent2"/>
                          </a:solidFill>
                          <a:latin typeface="Arial" panose="020B0604020202020204" pitchFamily="34" charset="0"/>
                          <a:cs typeface="Arial" panose="020B0604020202020204" pitchFamily="34" charset="0"/>
                        </a:rPr>
                        <a:t>obs</a:t>
                      </a:r>
                      <a:r>
                        <a:rPr lang="en-US">
                          <a:solidFill>
                            <a:schemeClr val="accent2"/>
                          </a:solidFill>
                          <a:latin typeface="Arial" panose="020B0604020202020204" pitchFamily="34" charset="0"/>
                          <a:cs typeface="Arial" panose="020B0604020202020204" pitchFamily="34" charset="0"/>
                        </a:rPr>
                        <a:t>/ft..</a:t>
                      </a:r>
                    </a:p>
                  </a:txBody>
                  <a:tcPr/>
                </a:tc>
                <a:tc>
                  <a:txBody>
                    <a:bodyPr/>
                    <a:lstStyle/>
                    <a:p>
                      <a:pPr algn="ctr"/>
                      <a:r>
                        <a:rPr lang="en-US">
                          <a:solidFill>
                            <a:schemeClr val="accent2"/>
                          </a:solidFill>
                          <a:latin typeface="Arial" panose="020B0604020202020204" pitchFamily="34" charset="0"/>
                          <a:cs typeface="Arial" panose="020B0604020202020204" pitchFamily="34" charset="0"/>
                        </a:rPr>
                        <a:t>200 ft.. ²</a:t>
                      </a:r>
                    </a:p>
                    <a:p>
                      <a:pPr algn="ctr"/>
                      <a:r>
                        <a:rPr lang="en-US">
                          <a:solidFill>
                            <a:schemeClr val="accent2"/>
                          </a:solidFill>
                          <a:latin typeface="Arial" panose="020B0604020202020204" pitchFamily="34" charset="0"/>
                          <a:cs typeface="Arial" panose="020B0604020202020204" pitchFamily="34" charset="0"/>
                        </a:rPr>
                        <a:t>(18.6 m ²)</a:t>
                      </a:r>
                    </a:p>
                  </a:txBody>
                  <a:tcPr/>
                </a:tc>
                <a:tc>
                  <a:txBody>
                    <a:bodyPr/>
                    <a:lstStyle/>
                    <a:p>
                      <a:pPr algn="ctr"/>
                      <a:r>
                        <a:rPr lang="en-US" dirty="0">
                          <a:solidFill>
                            <a:schemeClr val="accent2"/>
                          </a:solidFill>
                          <a:latin typeface="Arial" panose="020B0604020202020204" pitchFamily="34" charset="0"/>
                          <a:cs typeface="Arial" panose="020B0604020202020204" pitchFamily="34" charset="0"/>
                        </a:rPr>
                        <a:t>&lt;60</a:t>
                      </a:r>
                    </a:p>
                    <a:p>
                      <a:pPr algn="ctr"/>
                      <a:r>
                        <a:rPr lang="en-US" dirty="0">
                          <a:solidFill>
                            <a:schemeClr val="accent2"/>
                          </a:solidFill>
                          <a:latin typeface="Arial" panose="020B0604020202020204" pitchFamily="34" charset="0"/>
                          <a:cs typeface="Arial" panose="020B0604020202020204" pitchFamily="34" charset="0"/>
                        </a:rPr>
                        <a:t>secs..</a:t>
                      </a:r>
                    </a:p>
                  </a:txBody>
                  <a:tcPr/>
                </a:tc>
                <a:extLst>
                  <a:ext uri="{0D108BD9-81ED-4DB2-BD59-A6C34878D82A}">
                    <a16:rowId xmlns:a16="http://schemas.microsoft.com/office/drawing/2014/main" val="668875365"/>
                  </a:ext>
                </a:extLst>
              </a:tr>
              <a:tr h="489577">
                <a:tc>
                  <a:txBody>
                    <a:bodyPr/>
                    <a:lstStyle/>
                    <a:p>
                      <a:pPr algn="ctr"/>
                      <a:r>
                        <a:rPr lang="en-US">
                          <a:solidFill>
                            <a:schemeClr val="accent2"/>
                          </a:solidFill>
                          <a:latin typeface="Arial" panose="020B0604020202020204" pitchFamily="34" charset="0"/>
                          <a:cs typeface="Arial" panose="020B0604020202020204" pitchFamily="34" charset="0"/>
                        </a:rPr>
                        <a:t>EWFD</a:t>
                      </a:r>
                    </a:p>
                  </a:txBody>
                  <a:tcPr/>
                </a:tc>
                <a:tc>
                  <a:txBody>
                    <a:bodyPr/>
                    <a:lstStyle/>
                    <a:p>
                      <a:pPr algn="ctr"/>
                      <a:r>
                        <a:rPr lang="en-US">
                          <a:solidFill>
                            <a:schemeClr val="accent2"/>
                          </a:solidFill>
                          <a:latin typeface="Arial" panose="020B0604020202020204" pitchFamily="34" charset="0"/>
                          <a:cs typeface="Arial" panose="020B0604020202020204" pitchFamily="34" charset="0"/>
                        </a:rPr>
                        <a:t>N/A</a:t>
                      </a:r>
                    </a:p>
                  </a:txBody>
                  <a:tcPr/>
                </a:tc>
                <a:tc>
                  <a:txBody>
                    <a:bodyPr/>
                    <a:lstStyle/>
                    <a:p>
                      <a:pPr algn="ctr"/>
                      <a:r>
                        <a:rPr lang="en-US">
                          <a:solidFill>
                            <a:schemeClr val="accent2"/>
                          </a:solidFill>
                          <a:latin typeface="Arial" panose="020B0604020202020204" pitchFamily="34" charset="0"/>
                          <a:cs typeface="Arial" panose="020B0604020202020204" pitchFamily="34" charset="0"/>
                        </a:rPr>
                        <a:t>1.5% </a:t>
                      </a:r>
                      <a:r>
                        <a:rPr lang="en-US" err="1">
                          <a:solidFill>
                            <a:schemeClr val="accent2"/>
                          </a:solidFill>
                          <a:latin typeface="Arial" panose="020B0604020202020204" pitchFamily="34" charset="0"/>
                          <a:cs typeface="Arial" panose="020B0604020202020204" pitchFamily="34" charset="0"/>
                        </a:rPr>
                        <a:t>obs</a:t>
                      </a:r>
                      <a:r>
                        <a:rPr lang="en-US">
                          <a:solidFill>
                            <a:schemeClr val="accent2"/>
                          </a:solidFill>
                          <a:latin typeface="Arial" panose="020B0604020202020204" pitchFamily="34" charset="0"/>
                          <a:cs typeface="Arial" panose="020B0604020202020204" pitchFamily="34" charset="0"/>
                        </a:rPr>
                        <a:t>/ft..</a:t>
                      </a:r>
                    </a:p>
                  </a:txBody>
                  <a:tcPr/>
                </a:tc>
                <a:tc>
                  <a:txBody>
                    <a:bodyPr/>
                    <a:lstStyle/>
                    <a:p>
                      <a:pPr algn="ctr"/>
                      <a:r>
                        <a:rPr lang="en-US" dirty="0">
                          <a:solidFill>
                            <a:schemeClr val="accent2"/>
                          </a:solidFill>
                          <a:latin typeface="Arial" panose="020B0604020202020204" pitchFamily="34" charset="0"/>
                          <a:cs typeface="Arial" panose="020B0604020202020204" pitchFamily="34" charset="0"/>
                        </a:rPr>
                        <a:t>400 ft..²</a:t>
                      </a:r>
                    </a:p>
                    <a:p>
                      <a:pPr algn="ctr"/>
                      <a:r>
                        <a:rPr lang="en-US" dirty="0">
                          <a:solidFill>
                            <a:schemeClr val="accent2"/>
                          </a:solidFill>
                          <a:latin typeface="Arial" panose="020B0604020202020204" pitchFamily="34" charset="0"/>
                          <a:cs typeface="Arial" panose="020B0604020202020204" pitchFamily="34" charset="0"/>
                        </a:rPr>
                        <a:t>(37.2 m²)</a:t>
                      </a:r>
                    </a:p>
                  </a:txBody>
                  <a:tcPr/>
                </a:tc>
                <a:tc>
                  <a:txBody>
                    <a:bodyPr/>
                    <a:lstStyle/>
                    <a:p>
                      <a:pPr algn="ctr"/>
                      <a:r>
                        <a:rPr lang="en-US">
                          <a:solidFill>
                            <a:schemeClr val="accent2"/>
                          </a:solidFill>
                          <a:latin typeface="Arial" panose="020B0604020202020204" pitchFamily="34" charset="0"/>
                          <a:cs typeface="Arial" panose="020B0604020202020204" pitchFamily="34" charset="0"/>
                        </a:rPr>
                        <a:t>&lt;90</a:t>
                      </a:r>
                    </a:p>
                    <a:p>
                      <a:pPr algn="ctr"/>
                      <a:r>
                        <a:rPr lang="en-US">
                          <a:solidFill>
                            <a:schemeClr val="accent2"/>
                          </a:solidFill>
                          <a:latin typeface="Arial" panose="020B0604020202020204" pitchFamily="34" charset="0"/>
                          <a:cs typeface="Arial" panose="020B0604020202020204" pitchFamily="34" charset="0"/>
                        </a:rPr>
                        <a:t>secs..</a:t>
                      </a:r>
                    </a:p>
                  </a:txBody>
                  <a:tcPr/>
                </a:tc>
                <a:extLst>
                  <a:ext uri="{0D108BD9-81ED-4DB2-BD59-A6C34878D82A}">
                    <a16:rowId xmlns:a16="http://schemas.microsoft.com/office/drawing/2014/main" val="1256082139"/>
                  </a:ext>
                </a:extLst>
              </a:tr>
              <a:tr h="489577">
                <a:tc>
                  <a:txBody>
                    <a:bodyPr/>
                    <a:lstStyle/>
                    <a:p>
                      <a:pPr algn="ctr"/>
                      <a:r>
                        <a:rPr lang="en-US" dirty="0">
                          <a:solidFill>
                            <a:schemeClr val="accent2"/>
                          </a:solidFill>
                          <a:latin typeface="Arial" panose="020B0604020202020204" pitchFamily="34" charset="0"/>
                          <a:cs typeface="Arial" panose="020B0604020202020204" pitchFamily="34" charset="0"/>
                        </a:rPr>
                        <a:t>SFD</a:t>
                      </a:r>
                    </a:p>
                  </a:txBody>
                  <a:tcPr/>
                </a:tc>
                <a:tc>
                  <a:txBody>
                    <a:bodyPr/>
                    <a:lstStyle/>
                    <a:p>
                      <a:pPr algn="ctr"/>
                      <a:r>
                        <a:rPr lang="en-US">
                          <a:solidFill>
                            <a:schemeClr val="accent2"/>
                          </a:solidFill>
                          <a:latin typeface="Arial" panose="020B0604020202020204" pitchFamily="34" charset="0"/>
                          <a:cs typeface="Arial" panose="020B0604020202020204" pitchFamily="34" charset="0"/>
                        </a:rPr>
                        <a:t>N/A</a:t>
                      </a:r>
                    </a:p>
                  </a:txBody>
                  <a:tcPr/>
                </a:tc>
                <a:tc>
                  <a:txBody>
                    <a:bodyPr/>
                    <a:lstStyle/>
                    <a:p>
                      <a:pPr algn="ctr"/>
                      <a:r>
                        <a:rPr lang="en-US" dirty="0">
                          <a:solidFill>
                            <a:schemeClr val="accent2"/>
                          </a:solidFill>
                          <a:latin typeface="Arial" panose="020B0604020202020204" pitchFamily="34" charset="0"/>
                          <a:cs typeface="Arial" panose="020B0604020202020204" pitchFamily="34" charset="0"/>
                        </a:rPr>
                        <a:t>No greater than spot smoke detector</a:t>
                      </a:r>
                    </a:p>
                  </a:txBody>
                  <a:tcPr/>
                </a:tc>
                <a:tc>
                  <a:txBody>
                    <a:bodyPr/>
                    <a:lstStyle/>
                    <a:p>
                      <a:pPr algn="ctr"/>
                      <a:r>
                        <a:rPr lang="en-US">
                          <a:solidFill>
                            <a:schemeClr val="accent2"/>
                          </a:solidFill>
                          <a:latin typeface="Arial" panose="020B0604020202020204" pitchFamily="34" charset="0"/>
                          <a:cs typeface="Arial" panose="020B0604020202020204" pitchFamily="34" charset="0"/>
                        </a:rPr>
                        <a:t>900 ft..²</a:t>
                      </a:r>
                    </a:p>
                    <a:p>
                      <a:pPr algn="ctr"/>
                      <a:r>
                        <a:rPr lang="en-US">
                          <a:solidFill>
                            <a:schemeClr val="accent2"/>
                          </a:solidFill>
                          <a:latin typeface="Arial" panose="020B0604020202020204" pitchFamily="34" charset="0"/>
                          <a:cs typeface="Arial" panose="020B0604020202020204" pitchFamily="34" charset="0"/>
                        </a:rPr>
                        <a:t>(83.6 m²)</a:t>
                      </a:r>
                    </a:p>
                  </a:txBody>
                  <a:tcPr/>
                </a:tc>
                <a:tc>
                  <a:txBody>
                    <a:bodyPr/>
                    <a:lstStyle/>
                    <a:p>
                      <a:pPr algn="ctr"/>
                      <a:r>
                        <a:rPr lang="en-US" dirty="0">
                          <a:solidFill>
                            <a:schemeClr val="accent2"/>
                          </a:solidFill>
                          <a:latin typeface="Arial" panose="020B0604020202020204" pitchFamily="34" charset="0"/>
                          <a:cs typeface="Arial" panose="020B0604020202020204" pitchFamily="34" charset="0"/>
                        </a:rPr>
                        <a:t>&lt;120</a:t>
                      </a:r>
                    </a:p>
                    <a:p>
                      <a:pPr algn="ctr"/>
                      <a:r>
                        <a:rPr lang="en-US" dirty="0">
                          <a:solidFill>
                            <a:schemeClr val="accent2"/>
                          </a:solidFill>
                          <a:latin typeface="Arial" panose="020B0604020202020204" pitchFamily="34" charset="0"/>
                          <a:cs typeface="Arial" panose="020B0604020202020204" pitchFamily="34" charset="0"/>
                        </a:rPr>
                        <a:t>secs..</a:t>
                      </a:r>
                    </a:p>
                  </a:txBody>
                  <a:tcPr/>
                </a:tc>
                <a:extLst>
                  <a:ext uri="{0D108BD9-81ED-4DB2-BD59-A6C34878D82A}">
                    <a16:rowId xmlns:a16="http://schemas.microsoft.com/office/drawing/2014/main" val="2615885321"/>
                  </a:ext>
                </a:extLst>
              </a:tr>
            </a:tbl>
          </a:graphicData>
        </a:graphic>
      </p:graphicFrame>
      <p:sp>
        <p:nvSpPr>
          <p:cNvPr id="4" name="Text Placeholder 3">
            <a:extLst>
              <a:ext uri="{FF2B5EF4-FFF2-40B4-BE49-F238E27FC236}">
                <a16:creationId xmlns:a16="http://schemas.microsoft.com/office/drawing/2014/main" id="{65E88E9E-D76B-C227-9643-D6120A2F1D16}"/>
              </a:ext>
            </a:extLst>
          </p:cNvPr>
          <p:cNvSpPr>
            <a:spLocks noGrp="1"/>
          </p:cNvSpPr>
          <p:nvPr>
            <p:ph type="body" sz="quarter" idx="14"/>
          </p:nvPr>
        </p:nvSpPr>
        <p:spPr>
          <a:xfrm>
            <a:off x="695325" y="477398"/>
            <a:ext cx="11673656" cy="603296"/>
          </a:xfrm>
        </p:spPr>
        <p:txBody>
          <a:bodyPr>
            <a:normAutofit/>
          </a:bodyPr>
          <a:lstStyle/>
          <a:p>
            <a:r>
              <a:rPr lang="en-US" dirty="0"/>
              <a:t>NFPA 75 and 76 Code Requirement Matrix</a:t>
            </a:r>
            <a:r>
              <a:rPr lang="en-US" sz="2000" dirty="0">
                <a:solidFill>
                  <a:schemeClr val="accent2"/>
                </a:solidFill>
                <a:highlight>
                  <a:srgbClr val="00FFFF"/>
                </a:highlight>
              </a:rPr>
              <a:t> (American Standards)</a:t>
            </a:r>
            <a:endParaRPr lang="en-US" dirty="0"/>
          </a:p>
        </p:txBody>
      </p:sp>
      <p:sp>
        <p:nvSpPr>
          <p:cNvPr id="2" name="Slide Number Placeholder 1">
            <a:extLst>
              <a:ext uri="{FF2B5EF4-FFF2-40B4-BE49-F238E27FC236}">
                <a16:creationId xmlns:a16="http://schemas.microsoft.com/office/drawing/2014/main" id="{E951CE51-261C-84B8-96D1-95027DF1B3A6}"/>
              </a:ext>
            </a:extLst>
          </p:cNvPr>
          <p:cNvSpPr>
            <a:spLocks noGrp="1"/>
          </p:cNvSpPr>
          <p:nvPr>
            <p:ph type="sldNum" sz="quarter" idx="10"/>
          </p:nvPr>
        </p:nvSpPr>
        <p:spPr/>
        <p:txBody>
          <a:bodyPr/>
          <a:lstStyle/>
          <a:p>
            <a:r>
              <a:rPr lang="en-US"/>
              <a:t>Slide </a:t>
            </a:r>
            <a:fld id="{903EA7B1-77EC-A440-B5B8-158D64F1397F}" type="slidenum">
              <a:rPr lang="en-US" smtClean="0"/>
              <a:pPr/>
              <a:t>21</a:t>
            </a:fld>
            <a:endParaRPr lang="en-US" dirty="0"/>
          </a:p>
        </p:txBody>
      </p:sp>
      <p:sp>
        <p:nvSpPr>
          <p:cNvPr id="3" name="TextBox 2">
            <a:extLst>
              <a:ext uri="{FF2B5EF4-FFF2-40B4-BE49-F238E27FC236}">
                <a16:creationId xmlns:a16="http://schemas.microsoft.com/office/drawing/2014/main" id="{9231828D-440B-11AA-B019-0E48C6903F2D}"/>
              </a:ext>
            </a:extLst>
          </p:cNvPr>
          <p:cNvSpPr txBox="1"/>
          <p:nvPr/>
        </p:nvSpPr>
        <p:spPr>
          <a:xfrm>
            <a:off x="427383" y="5442180"/>
            <a:ext cx="11673656"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**Note: As per the above codes guidelines it indicate very clearly there is no requirement to have sensitivity or transport time of ASD beyond the specification as above.  Providing beyond does not offer any major advantage of Operation for end user or any earlier detection which for </a:t>
            </a:r>
            <a:r>
              <a:rPr lang="en-US" sz="1400" dirty="0" err="1">
                <a:latin typeface="Arial" panose="020B0604020202020204" pitchFamily="34" charset="0"/>
                <a:cs typeface="Arial" panose="020B0604020202020204" pitchFamily="34" charset="0"/>
              </a:rPr>
              <a:t>DataCenter</a:t>
            </a:r>
            <a:r>
              <a:rPr lang="en-US" sz="1400" dirty="0">
                <a:latin typeface="Arial" panose="020B0604020202020204" pitchFamily="34" charset="0"/>
                <a:cs typeface="Arial" panose="020B0604020202020204" pitchFamily="34" charset="0"/>
              </a:rPr>
              <a:t> Operation is not preferred.</a:t>
            </a:r>
          </a:p>
        </p:txBody>
      </p:sp>
    </p:spTree>
    <p:extLst>
      <p:ext uri="{BB962C8B-B14F-4D97-AF65-F5344CB8AC3E}">
        <p14:creationId xmlns:p14="http://schemas.microsoft.com/office/powerpoint/2010/main" val="2670408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8E1DB48-F24A-3876-7F23-1A4D42167A07}"/>
              </a:ext>
            </a:extLst>
          </p:cNvPr>
          <p:cNvPicPr>
            <a:picLocks noGrp="1" noChangeAspect="1"/>
          </p:cNvPicPr>
          <p:nvPr>
            <p:ph type="pic" sz="quarter" idx="13"/>
          </p:nvPr>
        </p:nvPicPr>
        <p:blipFill>
          <a:blip r:embed="rId2"/>
          <a:srcRect/>
          <a:stretch/>
        </p:blipFill>
        <p:spPr>
          <a:xfrm>
            <a:off x="0" y="3048"/>
            <a:ext cx="12192000" cy="6851904"/>
          </a:xfrm>
        </p:spPr>
      </p:pic>
      <p:sp>
        <p:nvSpPr>
          <p:cNvPr id="2" name="Rectangle 1">
            <a:extLst>
              <a:ext uri="{FF2B5EF4-FFF2-40B4-BE49-F238E27FC236}">
                <a16:creationId xmlns:a16="http://schemas.microsoft.com/office/drawing/2014/main" id="{A6DC18D3-B8DC-07B5-50F9-CAE1C633A446}"/>
              </a:ext>
            </a:extLst>
          </p:cNvPr>
          <p:cNvSpPr/>
          <p:nvPr/>
        </p:nvSpPr>
        <p:spPr>
          <a:xfrm>
            <a:off x="-13918" y="-18211"/>
            <a:ext cx="12298282" cy="6896895"/>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68D8243-9E7E-8DB2-8529-A322927AA32B}"/>
              </a:ext>
            </a:extLst>
          </p:cNvPr>
          <p:cNvSpPr>
            <a:spLocks noGrp="1"/>
          </p:cNvSpPr>
          <p:nvPr>
            <p:ph type="ctrTitle"/>
          </p:nvPr>
        </p:nvSpPr>
        <p:spPr/>
        <p:txBody>
          <a:bodyPr>
            <a:normAutofit/>
          </a:bodyPr>
          <a:lstStyle/>
          <a:p>
            <a:r>
              <a:rPr lang="en-US">
                <a:solidFill>
                  <a:schemeClr val="bg1"/>
                </a:solidFill>
              </a:rPr>
              <a:t>Principles of Aspirating Smoke Detection</a:t>
            </a:r>
          </a:p>
        </p:txBody>
      </p:sp>
      <p:cxnSp>
        <p:nvCxnSpPr>
          <p:cNvPr id="13" name="Straight Connector 12">
            <a:extLst>
              <a:ext uri="{FF2B5EF4-FFF2-40B4-BE49-F238E27FC236}">
                <a16:creationId xmlns:a16="http://schemas.microsoft.com/office/drawing/2014/main" id="{B4B28706-C22C-4D1A-A4EF-E4748A72D00E}"/>
              </a:ext>
            </a:extLst>
          </p:cNvPr>
          <p:cNvCxnSpPr>
            <a:cxnSpLocks/>
          </p:cNvCxnSpPr>
          <p:nvPr/>
        </p:nvCxnSpPr>
        <p:spPr>
          <a:xfrm>
            <a:off x="724248" y="3429000"/>
            <a:ext cx="821933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897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802CEC-FF21-5BBE-863A-6B08EEC0F28C}"/>
              </a:ext>
            </a:extLst>
          </p:cNvPr>
          <p:cNvSpPr>
            <a:spLocks noGrp="1"/>
          </p:cNvSpPr>
          <p:nvPr>
            <p:ph sz="half" idx="4294967295"/>
          </p:nvPr>
        </p:nvSpPr>
        <p:spPr>
          <a:xfrm>
            <a:off x="695324" y="1825625"/>
            <a:ext cx="5466289" cy="4351338"/>
          </a:xfrm>
          <a:prstGeom prst="rect">
            <a:avLst/>
          </a:prstGeom>
        </p:spPr>
        <p:txBody>
          <a:bodyPr>
            <a:normAutofit fontScale="70000" lnSpcReduction="20000"/>
          </a:bodyPr>
          <a:lstStyle/>
          <a:p>
            <a:pPr algn="just">
              <a:lnSpc>
                <a:spcPct val="120000"/>
              </a:lnSpc>
              <a:spcBef>
                <a:spcPts val="0"/>
              </a:spcBef>
              <a:spcAft>
                <a:spcPts val="600"/>
              </a:spcAft>
            </a:pPr>
            <a:r>
              <a:rPr lang="de-DE" altLang="de-DE" dirty="0">
                <a:solidFill>
                  <a:schemeClr val="accent2"/>
                </a:solidFill>
              </a:rPr>
              <a:t>Point-type smoke detectors</a:t>
            </a:r>
          </a:p>
          <a:p>
            <a:pPr marL="971550" lvl="1" indent="-285750" algn="just">
              <a:lnSpc>
                <a:spcPct val="120000"/>
              </a:lnSpc>
              <a:spcBef>
                <a:spcPts val="0"/>
              </a:spcBef>
              <a:spcAft>
                <a:spcPts val="600"/>
              </a:spcAft>
            </a:pPr>
            <a:r>
              <a:rPr lang="de-DE" altLang="de-DE" dirty="0">
                <a:solidFill>
                  <a:schemeClr val="accent2"/>
                </a:solidFill>
              </a:rPr>
              <a:t>smoke must enter the measuring chamber </a:t>
            </a:r>
            <a:br>
              <a:rPr lang="de-DE" altLang="de-DE" dirty="0">
                <a:solidFill>
                  <a:schemeClr val="accent2"/>
                </a:solidFill>
              </a:rPr>
            </a:br>
            <a:r>
              <a:rPr lang="de-DE" altLang="de-DE" dirty="0">
                <a:solidFill>
                  <a:schemeClr val="accent2"/>
                </a:solidFill>
              </a:rPr>
              <a:t>by convection</a:t>
            </a:r>
          </a:p>
          <a:p>
            <a:pPr marL="971550" lvl="1" indent="-285750" algn="just">
              <a:lnSpc>
                <a:spcPct val="120000"/>
              </a:lnSpc>
              <a:spcBef>
                <a:spcPts val="0"/>
              </a:spcBef>
              <a:spcAft>
                <a:spcPts val="600"/>
              </a:spcAft>
            </a:pPr>
            <a:r>
              <a:rPr lang="de-DE" altLang="de-DE" dirty="0">
                <a:solidFill>
                  <a:schemeClr val="accent2"/>
                </a:solidFill>
              </a:rPr>
              <a:t>not sufficient that the smoke reaches the detector</a:t>
            </a:r>
          </a:p>
          <a:p>
            <a:pPr marL="236250" algn="just">
              <a:lnSpc>
                <a:spcPct val="120000"/>
              </a:lnSpc>
              <a:spcBef>
                <a:spcPts val="0"/>
              </a:spcBef>
              <a:spcAft>
                <a:spcPts val="600"/>
              </a:spcAft>
            </a:pPr>
            <a:endParaRPr lang="de-DE" altLang="de-DE" dirty="0">
              <a:solidFill>
                <a:schemeClr val="accent2"/>
              </a:solidFill>
            </a:endParaRPr>
          </a:p>
          <a:p>
            <a:pPr algn="just">
              <a:lnSpc>
                <a:spcPct val="120000"/>
              </a:lnSpc>
              <a:spcBef>
                <a:spcPts val="0"/>
              </a:spcBef>
              <a:spcAft>
                <a:spcPts val="600"/>
              </a:spcAft>
            </a:pPr>
            <a:r>
              <a:rPr lang="en-US" altLang="de-DE" dirty="0">
                <a:solidFill>
                  <a:schemeClr val="accent2"/>
                </a:solidFill>
              </a:rPr>
              <a:t>Aspirating smoke detectors smoke </a:t>
            </a:r>
          </a:p>
          <a:p>
            <a:pPr marL="971550" lvl="1" indent="-285750" algn="just">
              <a:lnSpc>
                <a:spcPct val="120000"/>
              </a:lnSpc>
              <a:spcBef>
                <a:spcPts val="0"/>
              </a:spcBef>
              <a:spcAft>
                <a:spcPts val="600"/>
              </a:spcAft>
            </a:pPr>
            <a:r>
              <a:rPr lang="en-US" altLang="de-DE" dirty="0">
                <a:solidFill>
                  <a:schemeClr val="accent2"/>
                </a:solidFill>
              </a:rPr>
              <a:t>is actively aspirated</a:t>
            </a:r>
          </a:p>
          <a:p>
            <a:pPr algn="just">
              <a:lnSpc>
                <a:spcPct val="120000"/>
              </a:lnSpc>
              <a:spcBef>
                <a:spcPts val="0"/>
              </a:spcBef>
              <a:spcAft>
                <a:spcPts val="600"/>
              </a:spcAft>
            </a:pPr>
            <a:endParaRPr lang="de-DE" altLang="de-DE" dirty="0">
              <a:solidFill>
                <a:schemeClr val="accent2"/>
              </a:solidFill>
            </a:endParaRPr>
          </a:p>
          <a:p>
            <a:pPr algn="just">
              <a:lnSpc>
                <a:spcPct val="120000"/>
              </a:lnSpc>
              <a:spcBef>
                <a:spcPts val="0"/>
              </a:spcBef>
              <a:spcAft>
                <a:spcPts val="600"/>
              </a:spcAft>
            </a:pPr>
            <a:r>
              <a:rPr lang="de-DE" altLang="de-DE" dirty="0">
                <a:solidFill>
                  <a:schemeClr val="accent2"/>
                </a:solidFill>
              </a:rPr>
              <a:t>Particularly problematic:</a:t>
            </a:r>
          </a:p>
          <a:p>
            <a:pPr marL="971550" lvl="1" indent="-285750">
              <a:lnSpc>
                <a:spcPct val="120000"/>
              </a:lnSpc>
              <a:spcBef>
                <a:spcPts val="0"/>
              </a:spcBef>
              <a:spcAft>
                <a:spcPts val="600"/>
              </a:spcAft>
            </a:pPr>
            <a:r>
              <a:rPr lang="de-DE" altLang="de-DE" dirty="0">
                <a:solidFill>
                  <a:schemeClr val="accent2"/>
                </a:solidFill>
              </a:rPr>
              <a:t>Heat stratification under the room ceiling make it difficult / prevent the smoke from reaching the point-type smoke detector</a:t>
            </a:r>
          </a:p>
        </p:txBody>
      </p:sp>
      <p:sp>
        <p:nvSpPr>
          <p:cNvPr id="7" name="Text Placeholder 6">
            <a:extLst>
              <a:ext uri="{FF2B5EF4-FFF2-40B4-BE49-F238E27FC236}">
                <a16:creationId xmlns:a16="http://schemas.microsoft.com/office/drawing/2014/main" id="{E293C365-79E5-09C7-BDAF-0D7A4413F091}"/>
              </a:ext>
            </a:extLst>
          </p:cNvPr>
          <p:cNvSpPr>
            <a:spLocks noGrp="1"/>
          </p:cNvSpPr>
          <p:nvPr>
            <p:ph type="body" sz="quarter" idx="14"/>
          </p:nvPr>
        </p:nvSpPr>
        <p:spPr/>
        <p:txBody>
          <a:bodyPr/>
          <a:lstStyle/>
          <a:p>
            <a:r>
              <a:rPr lang="en-US"/>
              <a:t>Active aspiration</a:t>
            </a:r>
          </a:p>
          <a:p>
            <a:endParaRPr lang="en-US"/>
          </a:p>
        </p:txBody>
      </p:sp>
      <p:pic>
        <p:nvPicPr>
          <p:cNvPr id="8" name="Grafik 26">
            <a:extLst>
              <a:ext uri="{FF2B5EF4-FFF2-40B4-BE49-F238E27FC236}">
                <a16:creationId xmlns:a16="http://schemas.microsoft.com/office/drawing/2014/main" id="{CF852220-6C2C-5FCF-2560-AAD57B343280}"/>
              </a:ext>
            </a:extLst>
          </p:cNvPr>
          <p:cNvPicPr>
            <a:picLocks noChangeAspect="1"/>
          </p:cNvPicPr>
          <p:nvPr/>
        </p:nvPicPr>
        <p:blipFill rotWithShape="1">
          <a:blip r:embed="rId2">
            <a:extLst>
              <a:ext uri="{28A0092B-C50C-407E-A947-70E740481C1C}">
                <a14:useLocalDpi xmlns:a14="http://schemas.microsoft.com/office/drawing/2010/main" val="0"/>
              </a:ext>
            </a:extLst>
          </a:blip>
          <a:srcRect l="31162" t="88400" r="38671"/>
          <a:stretch/>
        </p:blipFill>
        <p:spPr>
          <a:xfrm>
            <a:off x="6168008" y="1461600"/>
            <a:ext cx="5292548" cy="4370400"/>
          </a:xfrm>
          <a:prstGeom prst="rect">
            <a:avLst/>
          </a:prstGeom>
        </p:spPr>
      </p:pic>
      <p:sp>
        <p:nvSpPr>
          <p:cNvPr id="9" name="Freihandform 4">
            <a:extLst>
              <a:ext uri="{FF2B5EF4-FFF2-40B4-BE49-F238E27FC236}">
                <a16:creationId xmlns:a16="http://schemas.microsoft.com/office/drawing/2014/main" id="{C387E260-0401-C48C-027E-761907821DC6}"/>
              </a:ext>
            </a:extLst>
          </p:cNvPr>
          <p:cNvSpPr/>
          <p:nvPr/>
        </p:nvSpPr>
        <p:spPr>
          <a:xfrm>
            <a:off x="9665296" y="3080665"/>
            <a:ext cx="465992" cy="914400"/>
          </a:xfrm>
          <a:custGeom>
            <a:avLst/>
            <a:gdLst>
              <a:gd name="connsiteX0" fmla="*/ 0 w 465992"/>
              <a:gd name="connsiteY0" fmla="*/ 844061 h 914400"/>
              <a:gd name="connsiteX1" fmla="*/ 465992 w 465992"/>
              <a:gd name="connsiteY1" fmla="*/ 914400 h 914400"/>
              <a:gd name="connsiteX2" fmla="*/ 307730 w 465992"/>
              <a:gd name="connsiteY2" fmla="*/ 0 h 914400"/>
              <a:gd name="connsiteX3" fmla="*/ 219807 w 465992"/>
              <a:gd name="connsiteY3" fmla="*/ 0 h 914400"/>
              <a:gd name="connsiteX4" fmla="*/ 0 w 465992"/>
              <a:gd name="connsiteY4" fmla="*/ 844061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992" h="914400">
                <a:moveTo>
                  <a:pt x="0" y="844061"/>
                </a:moveTo>
                <a:lnTo>
                  <a:pt x="465992" y="914400"/>
                </a:lnTo>
                <a:lnTo>
                  <a:pt x="307730" y="0"/>
                </a:lnTo>
                <a:lnTo>
                  <a:pt x="219807" y="0"/>
                </a:lnTo>
                <a:lnTo>
                  <a:pt x="0" y="844061"/>
                </a:lnTo>
                <a:close/>
              </a:path>
            </a:pathLst>
          </a:custGeom>
          <a:solidFill>
            <a:schemeClr val="bg1">
              <a:lumMod val="85000"/>
            </a:schemeClr>
          </a:solidFill>
          <a:ln w="3175" cap="flat">
            <a:solidFill>
              <a:schemeClr val="tx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schemeClr val="tx1"/>
              </a:solidFill>
              <a:latin typeface="Arial" charset="0"/>
              <a:cs typeface="Arial" charset="0"/>
            </a:endParaRPr>
          </a:p>
        </p:txBody>
      </p:sp>
      <p:sp>
        <p:nvSpPr>
          <p:cNvPr id="10" name="Rechteck 78">
            <a:extLst>
              <a:ext uri="{FF2B5EF4-FFF2-40B4-BE49-F238E27FC236}">
                <a16:creationId xmlns:a16="http://schemas.microsoft.com/office/drawing/2014/main" id="{4AF59585-D81E-2380-521C-924E0041585C}"/>
              </a:ext>
            </a:extLst>
          </p:cNvPr>
          <p:cNvSpPr/>
          <p:nvPr/>
        </p:nvSpPr>
        <p:spPr>
          <a:xfrm>
            <a:off x="8814556" y="2806830"/>
            <a:ext cx="2574032" cy="330882"/>
          </a:xfrm>
          <a:prstGeom prst="rect">
            <a:avLst/>
          </a:prstGeom>
          <a:solidFill>
            <a:schemeClr val="tx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de-DE"/>
          </a:p>
        </p:txBody>
      </p:sp>
      <p:grpSp>
        <p:nvGrpSpPr>
          <p:cNvPr id="11" name="Gruppieren 79">
            <a:extLst>
              <a:ext uri="{FF2B5EF4-FFF2-40B4-BE49-F238E27FC236}">
                <a16:creationId xmlns:a16="http://schemas.microsoft.com/office/drawing/2014/main" id="{BFA5A1E8-9E55-2301-58E4-0BA51FC95707}"/>
              </a:ext>
            </a:extLst>
          </p:cNvPr>
          <p:cNvGrpSpPr/>
          <p:nvPr/>
        </p:nvGrpSpPr>
        <p:grpSpPr>
          <a:xfrm>
            <a:off x="6869776" y="2384067"/>
            <a:ext cx="1368152" cy="841857"/>
            <a:chOff x="4625188" y="2276872"/>
            <a:chExt cx="1368152" cy="1044116"/>
          </a:xfrm>
        </p:grpSpPr>
        <p:sp>
          <p:nvSpPr>
            <p:cNvPr id="12" name="Flussdiagramm: Manuelle Verarbeitung 80">
              <a:extLst>
                <a:ext uri="{FF2B5EF4-FFF2-40B4-BE49-F238E27FC236}">
                  <a16:creationId xmlns:a16="http://schemas.microsoft.com/office/drawing/2014/main" id="{7A305A0A-7FED-5895-BCEE-1A79513280BF}"/>
                </a:ext>
              </a:extLst>
            </p:cNvPr>
            <p:cNvSpPr/>
            <p:nvPr/>
          </p:nvSpPr>
          <p:spPr>
            <a:xfrm>
              <a:off x="4625188" y="2528900"/>
              <a:ext cx="1368152" cy="792088"/>
            </a:xfrm>
            <a:prstGeom prst="flowChartManualOperati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81">
              <a:extLst>
                <a:ext uri="{FF2B5EF4-FFF2-40B4-BE49-F238E27FC236}">
                  <a16:creationId xmlns:a16="http://schemas.microsoft.com/office/drawing/2014/main" id="{9CD5E8B4-26B0-5E53-A2C3-03B62F316830}"/>
                </a:ext>
              </a:extLst>
            </p:cNvPr>
            <p:cNvSpPr/>
            <p:nvPr/>
          </p:nvSpPr>
          <p:spPr>
            <a:xfrm>
              <a:off x="4733200" y="2996951"/>
              <a:ext cx="588867" cy="243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82">
              <a:extLst>
                <a:ext uri="{FF2B5EF4-FFF2-40B4-BE49-F238E27FC236}">
                  <a16:creationId xmlns:a16="http://schemas.microsoft.com/office/drawing/2014/main" id="{93F8A139-87C2-6BCE-8A68-775FA21344D6}"/>
                </a:ext>
              </a:extLst>
            </p:cNvPr>
            <p:cNvSpPr/>
            <p:nvPr/>
          </p:nvSpPr>
          <p:spPr>
            <a:xfrm>
              <a:off x="5322067" y="2996951"/>
              <a:ext cx="588867" cy="243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83">
              <a:extLst>
                <a:ext uri="{FF2B5EF4-FFF2-40B4-BE49-F238E27FC236}">
                  <a16:creationId xmlns:a16="http://schemas.microsoft.com/office/drawing/2014/main" id="{E1FFE564-DBA3-848D-437B-5431896805B0}"/>
                </a:ext>
              </a:extLst>
            </p:cNvPr>
            <p:cNvSpPr/>
            <p:nvPr/>
          </p:nvSpPr>
          <p:spPr>
            <a:xfrm>
              <a:off x="4999340" y="2996951"/>
              <a:ext cx="588867" cy="24355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 name="Gerade Verbindung 25607">
              <a:extLst>
                <a:ext uri="{FF2B5EF4-FFF2-40B4-BE49-F238E27FC236}">
                  <a16:creationId xmlns:a16="http://schemas.microsoft.com/office/drawing/2014/main" id="{72AFD33A-DE8A-B9C3-BBB7-7354E6DD5560}"/>
                </a:ext>
              </a:extLst>
            </p:cNvPr>
            <p:cNvCxnSpPr/>
            <p:nvPr/>
          </p:nvCxnSpPr>
          <p:spPr>
            <a:xfrm flipV="1">
              <a:off x="5309245" y="2852936"/>
              <a:ext cx="0" cy="432048"/>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16">
              <a:extLst>
                <a:ext uri="{FF2B5EF4-FFF2-40B4-BE49-F238E27FC236}">
                  <a16:creationId xmlns:a16="http://schemas.microsoft.com/office/drawing/2014/main" id="{FA41A45C-C110-74B6-3107-F85DAF464A55}"/>
                </a:ext>
              </a:extLst>
            </p:cNvPr>
            <p:cNvCxnSpPr/>
            <p:nvPr/>
          </p:nvCxnSpPr>
          <p:spPr>
            <a:xfrm flipV="1">
              <a:off x="5697370" y="2702347"/>
              <a:ext cx="207169" cy="590551"/>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17">
              <a:extLst>
                <a:ext uri="{FF2B5EF4-FFF2-40B4-BE49-F238E27FC236}">
                  <a16:creationId xmlns:a16="http://schemas.microsoft.com/office/drawing/2014/main" id="{72414FFB-09B0-2CC5-C249-BC26397D0BDA}"/>
                </a:ext>
              </a:extLst>
            </p:cNvPr>
            <p:cNvCxnSpPr/>
            <p:nvPr/>
          </p:nvCxnSpPr>
          <p:spPr>
            <a:xfrm flipH="1" flipV="1">
              <a:off x="4713951" y="2702347"/>
              <a:ext cx="207169" cy="590551"/>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18">
              <a:extLst>
                <a:ext uri="{FF2B5EF4-FFF2-40B4-BE49-F238E27FC236}">
                  <a16:creationId xmlns:a16="http://schemas.microsoft.com/office/drawing/2014/main" id="{C12497BC-8AB8-9BA6-FEF0-6E42CE29854A}"/>
                </a:ext>
              </a:extLst>
            </p:cNvPr>
            <p:cNvCxnSpPr/>
            <p:nvPr/>
          </p:nvCxnSpPr>
          <p:spPr>
            <a:xfrm flipH="1" flipV="1">
              <a:off x="4985228" y="2702347"/>
              <a:ext cx="129904" cy="590551"/>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20">
              <a:extLst>
                <a:ext uri="{FF2B5EF4-FFF2-40B4-BE49-F238E27FC236}">
                  <a16:creationId xmlns:a16="http://schemas.microsoft.com/office/drawing/2014/main" id="{AC2D0797-8C4C-16F6-1F31-EE9E8C3E28C9}"/>
                </a:ext>
              </a:extLst>
            </p:cNvPr>
            <p:cNvCxnSpPr/>
            <p:nvPr/>
          </p:nvCxnSpPr>
          <p:spPr>
            <a:xfrm flipV="1">
              <a:off x="5503396" y="2702347"/>
              <a:ext cx="129904" cy="590551"/>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hteck 89">
              <a:extLst>
                <a:ext uri="{FF2B5EF4-FFF2-40B4-BE49-F238E27FC236}">
                  <a16:creationId xmlns:a16="http://schemas.microsoft.com/office/drawing/2014/main" id="{3964696B-FD6F-72AA-A99F-CE22E89DF78E}"/>
                </a:ext>
              </a:extLst>
            </p:cNvPr>
            <p:cNvSpPr/>
            <p:nvPr/>
          </p:nvSpPr>
          <p:spPr>
            <a:xfrm>
              <a:off x="4625188" y="2276872"/>
              <a:ext cx="1368152" cy="2520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2" name="Rechteck 90">
            <a:extLst>
              <a:ext uri="{FF2B5EF4-FFF2-40B4-BE49-F238E27FC236}">
                <a16:creationId xmlns:a16="http://schemas.microsoft.com/office/drawing/2014/main" id="{A240C589-BAF4-2333-B748-F7A2B4055EE9}"/>
              </a:ext>
            </a:extLst>
          </p:cNvPr>
          <p:cNvSpPr/>
          <p:nvPr/>
        </p:nvSpPr>
        <p:spPr>
          <a:xfrm>
            <a:off x="6240524" y="2132039"/>
            <a:ext cx="5148064" cy="262206"/>
          </a:xfrm>
          <a:prstGeom prst="rect">
            <a:avLst/>
          </a:prstGeom>
          <a:pattFill prst="wdUpDiag">
            <a:fgClr>
              <a:schemeClr val="tx1">
                <a:lumMod val="50000"/>
              </a:schemeClr>
            </a:fgClr>
            <a:bgClr>
              <a:schemeClr val="bg1"/>
            </a:bgClr>
          </a:patt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cken des Rechtecks auf der gleichen Seite schneiden 1">
            <a:extLst>
              <a:ext uri="{FF2B5EF4-FFF2-40B4-BE49-F238E27FC236}">
                <a16:creationId xmlns:a16="http://schemas.microsoft.com/office/drawing/2014/main" id="{5C8D1F8B-0585-1E6C-98EB-2F40DBB4037E}"/>
              </a:ext>
            </a:extLst>
          </p:cNvPr>
          <p:cNvSpPr/>
          <p:nvPr/>
        </p:nvSpPr>
        <p:spPr>
          <a:xfrm rot="16200000">
            <a:off x="8504359" y="2769539"/>
            <a:ext cx="414300" cy="405466"/>
          </a:xfrm>
          <a:prstGeom prst="snip2SameRect">
            <a:avLst/>
          </a:prstGeom>
          <a:solidFill>
            <a:schemeClr val="tx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de-DE"/>
          </a:p>
        </p:txBody>
      </p:sp>
      <p:sp>
        <p:nvSpPr>
          <p:cNvPr id="24" name="Rechteck 92">
            <a:extLst>
              <a:ext uri="{FF2B5EF4-FFF2-40B4-BE49-F238E27FC236}">
                <a16:creationId xmlns:a16="http://schemas.microsoft.com/office/drawing/2014/main" id="{C04C6EA6-55DC-1BE0-0345-88BDCED79183}"/>
              </a:ext>
            </a:extLst>
          </p:cNvPr>
          <p:cNvSpPr/>
          <p:nvPr/>
        </p:nvSpPr>
        <p:spPr>
          <a:xfrm>
            <a:off x="9084840" y="2394245"/>
            <a:ext cx="288032" cy="412585"/>
          </a:xfrm>
          <a:prstGeom prst="rect">
            <a:avLst/>
          </a:prstGeom>
          <a:solidFill>
            <a:schemeClr val="bg1">
              <a:lumMod val="8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de-DE"/>
          </a:p>
        </p:txBody>
      </p:sp>
      <p:sp>
        <p:nvSpPr>
          <p:cNvPr id="25" name="Rechteck 93">
            <a:extLst>
              <a:ext uri="{FF2B5EF4-FFF2-40B4-BE49-F238E27FC236}">
                <a16:creationId xmlns:a16="http://schemas.microsoft.com/office/drawing/2014/main" id="{1467664B-FF1F-4376-7936-B5603159EF55}"/>
              </a:ext>
            </a:extLst>
          </p:cNvPr>
          <p:cNvSpPr/>
          <p:nvPr/>
        </p:nvSpPr>
        <p:spPr>
          <a:xfrm>
            <a:off x="9026470" y="2773095"/>
            <a:ext cx="418410" cy="412585"/>
          </a:xfrm>
          <a:prstGeom prst="rect">
            <a:avLst/>
          </a:prstGeom>
          <a:solidFill>
            <a:schemeClr val="bg1">
              <a:lumMod val="8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de-DE"/>
          </a:p>
        </p:txBody>
      </p:sp>
      <p:sp>
        <p:nvSpPr>
          <p:cNvPr id="26" name="Kreis 6">
            <a:extLst>
              <a:ext uri="{FF2B5EF4-FFF2-40B4-BE49-F238E27FC236}">
                <a16:creationId xmlns:a16="http://schemas.microsoft.com/office/drawing/2014/main" id="{FFE3DD0E-04D4-90D4-C370-A1E8A651CCEA}"/>
              </a:ext>
            </a:extLst>
          </p:cNvPr>
          <p:cNvSpPr/>
          <p:nvPr/>
        </p:nvSpPr>
        <p:spPr>
          <a:xfrm flipH="1" flipV="1">
            <a:off x="9823775" y="3055349"/>
            <a:ext cx="180020" cy="180020"/>
          </a:xfrm>
          <a:prstGeom prst="pie">
            <a:avLst>
              <a:gd name="adj1" fmla="val 0"/>
              <a:gd name="adj2" fmla="val 10811962"/>
            </a:avLst>
          </a:prstGeom>
          <a:solidFill>
            <a:schemeClr val="tx1">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de-DE">
              <a:solidFill>
                <a:schemeClr val="tx1"/>
              </a:solidFill>
            </a:endParaRPr>
          </a:p>
        </p:txBody>
      </p:sp>
      <p:sp>
        <p:nvSpPr>
          <p:cNvPr id="27" name="Bogen 95">
            <a:extLst>
              <a:ext uri="{FF2B5EF4-FFF2-40B4-BE49-F238E27FC236}">
                <a16:creationId xmlns:a16="http://schemas.microsoft.com/office/drawing/2014/main" id="{75D18426-DF83-555F-74F6-7B19EDFD420A}"/>
              </a:ext>
            </a:extLst>
          </p:cNvPr>
          <p:cNvSpPr/>
          <p:nvPr/>
        </p:nvSpPr>
        <p:spPr>
          <a:xfrm rot="195394">
            <a:off x="6784125" y="3055349"/>
            <a:ext cx="2130117" cy="1416950"/>
          </a:xfrm>
          <a:prstGeom prst="arc">
            <a:avLst>
              <a:gd name="adj1" fmla="val 14889854"/>
              <a:gd name="adj2" fmla="val 20791100"/>
            </a:avLst>
          </a:prstGeom>
          <a:ln w="57150">
            <a:solidFill>
              <a:schemeClr val="tx1">
                <a:lumMod val="50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28" name="Gerade Verbindung 12">
            <a:extLst>
              <a:ext uri="{FF2B5EF4-FFF2-40B4-BE49-F238E27FC236}">
                <a16:creationId xmlns:a16="http://schemas.microsoft.com/office/drawing/2014/main" id="{E4A1DAB5-E584-2E7A-C335-CB08A865BE3C}"/>
              </a:ext>
            </a:extLst>
          </p:cNvPr>
          <p:cNvCxnSpPr/>
          <p:nvPr/>
        </p:nvCxnSpPr>
        <p:spPr>
          <a:xfrm flipH="1">
            <a:off x="9660904" y="3160476"/>
            <a:ext cx="126867" cy="224907"/>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Gerade Verbindung 31">
            <a:extLst>
              <a:ext uri="{FF2B5EF4-FFF2-40B4-BE49-F238E27FC236}">
                <a16:creationId xmlns:a16="http://schemas.microsoft.com/office/drawing/2014/main" id="{E7BB1E41-13F0-C29E-4C3C-3FF044B412FD}"/>
              </a:ext>
            </a:extLst>
          </p:cNvPr>
          <p:cNvCxnSpPr/>
          <p:nvPr/>
        </p:nvCxnSpPr>
        <p:spPr>
          <a:xfrm flipH="1">
            <a:off x="9680482" y="3235369"/>
            <a:ext cx="126867" cy="224907"/>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Gerade Verbindung 32">
            <a:extLst>
              <a:ext uri="{FF2B5EF4-FFF2-40B4-BE49-F238E27FC236}">
                <a16:creationId xmlns:a16="http://schemas.microsoft.com/office/drawing/2014/main" id="{91473F1C-1295-D638-DCEE-2BD620A56D1E}"/>
              </a:ext>
            </a:extLst>
          </p:cNvPr>
          <p:cNvCxnSpPr/>
          <p:nvPr/>
        </p:nvCxnSpPr>
        <p:spPr>
          <a:xfrm>
            <a:off x="10038138" y="3160476"/>
            <a:ext cx="126867" cy="224907"/>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F6538BF4-CCCD-5F66-3748-AD21D97685A2}"/>
              </a:ext>
            </a:extLst>
          </p:cNvPr>
          <p:cNvCxnSpPr/>
          <p:nvPr/>
        </p:nvCxnSpPr>
        <p:spPr>
          <a:xfrm>
            <a:off x="10046348" y="3275336"/>
            <a:ext cx="126867" cy="224907"/>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Freeform 10">
            <a:extLst>
              <a:ext uri="{FF2B5EF4-FFF2-40B4-BE49-F238E27FC236}">
                <a16:creationId xmlns:a16="http://schemas.microsoft.com/office/drawing/2014/main" id="{408CC52E-C92D-0742-EEF4-B154731F35B5}"/>
              </a:ext>
            </a:extLst>
          </p:cNvPr>
          <p:cNvSpPr>
            <a:spLocks/>
          </p:cNvSpPr>
          <p:nvPr/>
        </p:nvSpPr>
        <p:spPr bwMode="auto">
          <a:xfrm rot="374009">
            <a:off x="6817382" y="3384958"/>
            <a:ext cx="3444875" cy="1806575"/>
          </a:xfrm>
          <a:custGeom>
            <a:avLst/>
            <a:gdLst>
              <a:gd name="T0" fmla="*/ 1839 w 18082"/>
              <a:gd name="T1" fmla="*/ 3164 h 9478"/>
              <a:gd name="T2" fmla="*/ 4175 w 18082"/>
              <a:gd name="T3" fmla="*/ 992 h 9478"/>
              <a:gd name="T4" fmla="*/ 5923 w 18082"/>
              <a:gd name="T5" fmla="*/ 1239 h 9478"/>
              <a:gd name="T6" fmla="*/ 8837 w 18082"/>
              <a:gd name="T7" fmla="*/ 607 h 9478"/>
              <a:gd name="T8" fmla="*/ 9337 w 18082"/>
              <a:gd name="T9" fmla="*/ 867 h 9478"/>
              <a:gd name="T10" fmla="*/ 11703 w 18082"/>
              <a:gd name="T11" fmla="*/ 307 h 9478"/>
              <a:gd name="T12" fmla="*/ 12318 w 18082"/>
              <a:gd name="T13" fmla="*/ 667 h 9478"/>
              <a:gd name="T14" fmla="*/ 15084 w 18082"/>
              <a:gd name="T15" fmla="*/ 506 h 9478"/>
              <a:gd name="T16" fmla="*/ 15747 w 18082"/>
              <a:gd name="T17" fmla="*/ 1317 h 9478"/>
              <a:gd name="T18" fmla="*/ 17260 w 18082"/>
              <a:gd name="T19" fmla="*/ 3192 h 9478"/>
              <a:gd name="T20" fmla="*/ 17161 w 18082"/>
              <a:gd name="T21" fmla="*/ 3393 h 9478"/>
              <a:gd name="T22" fmla="*/ 16658 w 18082"/>
              <a:gd name="T23" fmla="*/ 6108 h 9478"/>
              <a:gd name="T24" fmla="*/ 15378 w 18082"/>
              <a:gd name="T25" fmla="*/ 6489 h 9478"/>
              <a:gd name="T26" fmla="*/ 13021 w 18082"/>
              <a:gd name="T27" fmla="*/ 8128 h 9478"/>
              <a:gd name="T28" fmla="*/ 11802 w 18082"/>
              <a:gd name="T29" fmla="*/ 7877 h 9478"/>
              <a:gd name="T30" fmla="*/ 8400 w 18082"/>
              <a:gd name="T31" fmla="*/ 9169 h 9478"/>
              <a:gd name="T32" fmla="*/ 6923 w 18082"/>
              <a:gd name="T33" fmla="*/ 8392 h 9478"/>
              <a:gd name="T34" fmla="*/ 2642 w 18082"/>
              <a:gd name="T35" fmla="*/ 7635 h 9478"/>
              <a:gd name="T36" fmla="*/ 2609 w 18082"/>
              <a:gd name="T37" fmla="*/ 7595 h 9478"/>
              <a:gd name="T38" fmla="*/ 654 w 18082"/>
              <a:gd name="T39" fmla="*/ 6506 h 9478"/>
              <a:gd name="T40" fmla="*/ 1117 w 18082"/>
              <a:gd name="T41" fmla="*/ 5512 h 9478"/>
              <a:gd name="T42" fmla="*/ 490 w 18082"/>
              <a:gd name="T43" fmla="*/ 3803 h 9478"/>
              <a:gd name="T44" fmla="*/ 1825 w 18082"/>
              <a:gd name="T45" fmla="*/ 3192 h 9478"/>
              <a:gd name="T46" fmla="*/ 1839 w 18082"/>
              <a:gd name="T47" fmla="*/ 3164 h 9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082" h="9478">
                <a:moveTo>
                  <a:pt x="1839" y="3164"/>
                </a:moveTo>
                <a:cubicBezTo>
                  <a:pt x="1636" y="2108"/>
                  <a:pt x="2682" y="1135"/>
                  <a:pt x="4175" y="992"/>
                </a:cubicBezTo>
                <a:cubicBezTo>
                  <a:pt x="4780" y="934"/>
                  <a:pt x="5396" y="1021"/>
                  <a:pt x="5923" y="1239"/>
                </a:cubicBezTo>
                <a:cubicBezTo>
                  <a:pt x="6481" y="495"/>
                  <a:pt x="7786" y="212"/>
                  <a:pt x="8837" y="607"/>
                </a:cubicBezTo>
                <a:cubicBezTo>
                  <a:pt x="9020" y="676"/>
                  <a:pt x="9189" y="764"/>
                  <a:pt x="9337" y="867"/>
                </a:cubicBezTo>
                <a:cubicBezTo>
                  <a:pt x="9772" y="250"/>
                  <a:pt x="10831" y="0"/>
                  <a:pt x="11703" y="307"/>
                </a:cubicBezTo>
                <a:cubicBezTo>
                  <a:pt x="11944" y="393"/>
                  <a:pt x="12155" y="516"/>
                  <a:pt x="12318" y="667"/>
                </a:cubicBezTo>
                <a:cubicBezTo>
                  <a:pt x="13019" y="84"/>
                  <a:pt x="14257" y="12"/>
                  <a:pt x="15084" y="506"/>
                </a:cubicBezTo>
                <a:cubicBezTo>
                  <a:pt x="15432" y="714"/>
                  <a:pt x="15666" y="1001"/>
                  <a:pt x="15747" y="1317"/>
                </a:cubicBezTo>
                <a:cubicBezTo>
                  <a:pt x="16895" y="1539"/>
                  <a:pt x="17573" y="2378"/>
                  <a:pt x="17260" y="3192"/>
                </a:cubicBezTo>
                <a:cubicBezTo>
                  <a:pt x="17234" y="3261"/>
                  <a:pt x="17201" y="3328"/>
                  <a:pt x="17161" y="3393"/>
                </a:cubicBezTo>
                <a:cubicBezTo>
                  <a:pt x="18082" y="4241"/>
                  <a:pt x="17857" y="5457"/>
                  <a:pt x="16658" y="6108"/>
                </a:cubicBezTo>
                <a:cubicBezTo>
                  <a:pt x="16284" y="6311"/>
                  <a:pt x="15844" y="6442"/>
                  <a:pt x="15378" y="6489"/>
                </a:cubicBezTo>
                <a:cubicBezTo>
                  <a:pt x="15367" y="7401"/>
                  <a:pt x="14312" y="8135"/>
                  <a:pt x="13021" y="8128"/>
                </a:cubicBezTo>
                <a:cubicBezTo>
                  <a:pt x="12590" y="8125"/>
                  <a:pt x="12168" y="8039"/>
                  <a:pt x="11802" y="7877"/>
                </a:cubicBezTo>
                <a:cubicBezTo>
                  <a:pt x="11366" y="8900"/>
                  <a:pt x="9842" y="9478"/>
                  <a:pt x="8400" y="9169"/>
                </a:cubicBezTo>
                <a:cubicBezTo>
                  <a:pt x="7796" y="9039"/>
                  <a:pt x="7274" y="8764"/>
                  <a:pt x="6923" y="8392"/>
                </a:cubicBezTo>
                <a:cubicBezTo>
                  <a:pt x="5446" y="9022"/>
                  <a:pt x="3530" y="8683"/>
                  <a:pt x="2642" y="7635"/>
                </a:cubicBezTo>
                <a:cubicBezTo>
                  <a:pt x="2631" y="7622"/>
                  <a:pt x="2620" y="7609"/>
                  <a:pt x="2609" y="7595"/>
                </a:cubicBezTo>
                <a:cubicBezTo>
                  <a:pt x="1643" y="7675"/>
                  <a:pt x="767" y="7187"/>
                  <a:pt x="654" y="6506"/>
                </a:cubicBezTo>
                <a:cubicBezTo>
                  <a:pt x="594" y="6142"/>
                  <a:pt x="763" y="5779"/>
                  <a:pt x="1117" y="5512"/>
                </a:cubicBezTo>
                <a:cubicBezTo>
                  <a:pt x="281" y="5163"/>
                  <a:pt x="0" y="4398"/>
                  <a:pt x="490" y="3803"/>
                </a:cubicBezTo>
                <a:cubicBezTo>
                  <a:pt x="772" y="3460"/>
                  <a:pt x="1268" y="3233"/>
                  <a:pt x="1825" y="3192"/>
                </a:cubicBezTo>
                <a:lnTo>
                  <a:pt x="1839" y="3164"/>
                </a:lnTo>
                <a:close/>
              </a:path>
            </a:pathLst>
          </a:custGeom>
          <a:solidFill>
            <a:schemeClr val="bg1">
              <a:lumMod val="85000"/>
            </a:schemeClr>
          </a:solidFill>
          <a:ln w="3175" cap="flat">
            <a:solidFill>
              <a:schemeClr val="tx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Rechteck 100">
            <a:extLst>
              <a:ext uri="{FF2B5EF4-FFF2-40B4-BE49-F238E27FC236}">
                <a16:creationId xmlns:a16="http://schemas.microsoft.com/office/drawing/2014/main" id="{21260848-1006-8E09-3446-070E69CF1628}"/>
              </a:ext>
            </a:extLst>
          </p:cNvPr>
          <p:cNvSpPr/>
          <p:nvPr/>
        </p:nvSpPr>
        <p:spPr>
          <a:xfrm>
            <a:off x="6240524" y="2394245"/>
            <a:ext cx="5148064" cy="1177954"/>
          </a:xfrm>
          <a:prstGeom prst="rect">
            <a:avLst/>
          </a:prstGeom>
          <a:solidFill>
            <a:srgbClr val="F9D3A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Slide Number Placeholder 1">
            <a:extLst>
              <a:ext uri="{FF2B5EF4-FFF2-40B4-BE49-F238E27FC236}">
                <a16:creationId xmlns:a16="http://schemas.microsoft.com/office/drawing/2014/main" id="{7FCF4F98-26C2-9430-6513-04D79F901ADA}"/>
              </a:ext>
            </a:extLst>
          </p:cNvPr>
          <p:cNvSpPr>
            <a:spLocks noGrp="1"/>
          </p:cNvSpPr>
          <p:nvPr>
            <p:ph type="sldNum" sz="quarter" idx="10"/>
          </p:nvPr>
        </p:nvSpPr>
        <p:spPr/>
        <p:txBody>
          <a:bodyPr/>
          <a:lstStyle/>
          <a:p>
            <a:r>
              <a:rPr lang="en-US"/>
              <a:t>Slide </a:t>
            </a:r>
            <a:fld id="{903EA7B1-77EC-A440-B5B8-158D64F1397F}" type="slidenum">
              <a:rPr lang="en-US" smtClean="0"/>
              <a:pPr/>
              <a:t>23</a:t>
            </a:fld>
            <a:endParaRPr lang="en-US" dirty="0"/>
          </a:p>
        </p:txBody>
      </p:sp>
    </p:spTree>
    <p:extLst>
      <p:ext uri="{BB962C8B-B14F-4D97-AF65-F5344CB8AC3E}">
        <p14:creationId xmlns:p14="http://schemas.microsoft.com/office/powerpoint/2010/main" val="316862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75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2000" fill="hold"/>
                                        <p:tgtEl>
                                          <p:spTgt spid="32"/>
                                        </p:tgtEl>
                                        <p:attrNameLst>
                                          <p:attrName>ppt_x</p:attrName>
                                        </p:attrNameLst>
                                      </p:cBhvr>
                                      <p:tavLst>
                                        <p:tav tm="0">
                                          <p:val>
                                            <p:strVal val="#ppt_x"/>
                                          </p:val>
                                        </p:tav>
                                        <p:tav tm="100000">
                                          <p:val>
                                            <p:strVal val="#ppt_x"/>
                                          </p:val>
                                        </p:tav>
                                      </p:tavLst>
                                    </p:anim>
                                    <p:anim calcmode="lin" valueType="num">
                                      <p:cBhvr additive="base">
                                        <p:cTn id="8" dur="20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2750"/>
                            </p:stCondLst>
                            <p:childTnLst>
                              <p:par>
                                <p:cTn id="10" presetID="22" presetClass="entr" presetSubtype="4" fill="hold" grpId="0" nodeType="after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1500"/>
                                        <p:tgtEl>
                                          <p:spTgt spid="27"/>
                                        </p:tgtEl>
                                      </p:cBhvr>
                                    </p:animEffect>
                                  </p:childTnLst>
                                </p:cTn>
                              </p:par>
                            </p:childTnLst>
                          </p:cTn>
                        </p:par>
                        <p:par>
                          <p:cTn id="13" fill="hold">
                            <p:stCondLst>
                              <p:cond delay="4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1500"/>
                                        <p:tgtEl>
                                          <p:spTgt spid="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up)">
                                      <p:cBhvr>
                                        <p:cTn id="19" dur="1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AA6EC07-BEF6-FCC1-F7DA-6E422546591B}"/>
              </a:ext>
            </a:extLst>
          </p:cNvPr>
          <p:cNvSpPr>
            <a:spLocks noGrp="1"/>
          </p:cNvSpPr>
          <p:nvPr>
            <p:ph type="body" sz="quarter" idx="14"/>
          </p:nvPr>
        </p:nvSpPr>
        <p:spPr/>
        <p:txBody>
          <a:bodyPr>
            <a:normAutofit/>
          </a:bodyPr>
          <a:lstStyle/>
          <a:p>
            <a:r>
              <a:rPr lang="en-US"/>
              <a:t>General Advantages of ASD</a:t>
            </a:r>
          </a:p>
        </p:txBody>
      </p:sp>
      <p:sp>
        <p:nvSpPr>
          <p:cNvPr id="2" name="Content Placeholder 2">
            <a:extLst>
              <a:ext uri="{FF2B5EF4-FFF2-40B4-BE49-F238E27FC236}">
                <a16:creationId xmlns:a16="http://schemas.microsoft.com/office/drawing/2014/main" id="{67D5DCCA-08EF-F8CB-2FB1-72122D2D8A35}"/>
              </a:ext>
            </a:extLst>
          </p:cNvPr>
          <p:cNvSpPr>
            <a:spLocks noGrp="1"/>
          </p:cNvSpPr>
          <p:nvPr>
            <p:ph sz="half" idx="4294967295"/>
          </p:nvPr>
        </p:nvSpPr>
        <p:spPr>
          <a:xfrm>
            <a:off x="695324" y="1825625"/>
            <a:ext cx="5480508" cy="4351338"/>
          </a:xfrm>
          <a:prstGeom prst="rect">
            <a:avLst/>
          </a:prstGeom>
        </p:spPr>
        <p:txBody>
          <a:bodyPr>
            <a:normAutofit fontScale="62500" lnSpcReduction="20000"/>
          </a:bodyPr>
          <a:lstStyle/>
          <a:p>
            <a:pPr>
              <a:lnSpc>
                <a:spcPct val="120000"/>
              </a:lnSpc>
            </a:pPr>
            <a:r>
              <a:rPr lang="en-US" b="1" dirty="0">
                <a:solidFill>
                  <a:schemeClr val="accent2"/>
                </a:solidFill>
              </a:rPr>
              <a:t>Central technology</a:t>
            </a:r>
          </a:p>
          <a:p>
            <a:pPr marL="285750" indent="-285750">
              <a:lnSpc>
                <a:spcPct val="120000"/>
              </a:lnSpc>
              <a:buFont typeface="Arial" panose="020B0604020202020204" pitchFamily="34" charset="0"/>
              <a:buChar char="•"/>
            </a:pPr>
            <a:r>
              <a:rPr lang="en-US" dirty="0">
                <a:solidFill>
                  <a:schemeClr val="accent2"/>
                </a:solidFill>
              </a:rPr>
              <a:t>Point-type smoke detectors technological effort must be expended in each individual detector</a:t>
            </a:r>
          </a:p>
          <a:p>
            <a:pPr marL="285750" indent="-285750">
              <a:lnSpc>
                <a:spcPct val="120000"/>
              </a:lnSpc>
              <a:buFont typeface="Arial" panose="020B0604020202020204" pitchFamily="34" charset="0"/>
              <a:buChar char="•"/>
            </a:pPr>
            <a:r>
              <a:rPr lang="en-US" dirty="0">
                <a:solidFill>
                  <a:schemeClr val="accent2"/>
                </a:solidFill>
              </a:rPr>
              <a:t>Aspirating smoke detectors</a:t>
            </a:r>
          </a:p>
          <a:p>
            <a:pPr lvl="1">
              <a:lnSpc>
                <a:spcPct val="120000"/>
              </a:lnSpc>
            </a:pPr>
            <a:r>
              <a:rPr lang="en-US" dirty="0">
                <a:solidFill>
                  <a:schemeClr val="accent2"/>
                </a:solidFill>
              </a:rPr>
              <a:t>high technological effort possible at a central location (e.g. fire pattern recognition, high sensitivity)</a:t>
            </a:r>
          </a:p>
          <a:p>
            <a:pPr lvl="1">
              <a:lnSpc>
                <a:spcPct val="120000"/>
              </a:lnSpc>
            </a:pPr>
            <a:r>
              <a:rPr lang="en-US" dirty="0">
                <a:solidFill>
                  <a:schemeClr val="accent2"/>
                </a:solidFill>
              </a:rPr>
              <a:t>additional, significant advantage:</a:t>
            </a:r>
            <a:br>
              <a:rPr lang="en-US" dirty="0">
                <a:solidFill>
                  <a:schemeClr val="accent2"/>
                </a:solidFill>
              </a:rPr>
            </a:br>
            <a:r>
              <a:rPr lang="en-US" b="1" dirty="0">
                <a:solidFill>
                  <a:schemeClr val="accent2"/>
                </a:solidFill>
              </a:rPr>
              <a:t>collective effect </a:t>
            </a:r>
            <a:r>
              <a:rPr lang="en-US" dirty="0">
                <a:solidFill>
                  <a:schemeClr val="accent2"/>
                </a:solidFill>
              </a:rPr>
              <a:t>(also “cumulative effect”)</a:t>
            </a:r>
          </a:p>
          <a:p>
            <a:pPr lvl="1">
              <a:lnSpc>
                <a:spcPct val="120000"/>
              </a:lnSpc>
            </a:pPr>
            <a:r>
              <a:rPr lang="en-US" b="1" dirty="0">
                <a:solidFill>
                  <a:schemeClr val="accent2"/>
                </a:solidFill>
              </a:rPr>
              <a:t>multiplication</a:t>
            </a:r>
            <a:r>
              <a:rPr lang="en-US" dirty="0">
                <a:solidFill>
                  <a:schemeClr val="accent2"/>
                </a:solidFill>
              </a:rPr>
              <a:t> of smoke sensitivity of each </a:t>
            </a:r>
            <a:br>
              <a:rPr lang="en-US" dirty="0">
                <a:solidFill>
                  <a:schemeClr val="accent2"/>
                </a:solidFill>
              </a:rPr>
            </a:br>
            <a:r>
              <a:rPr lang="en-US" dirty="0">
                <a:solidFill>
                  <a:schemeClr val="accent2"/>
                </a:solidFill>
              </a:rPr>
              <a:t>impinged sampling point</a:t>
            </a:r>
          </a:p>
          <a:p>
            <a:pPr lvl="1">
              <a:lnSpc>
                <a:spcPct val="120000"/>
              </a:lnSpc>
            </a:pPr>
            <a:r>
              <a:rPr lang="de-DE" altLang="de-DE" dirty="0">
                <a:solidFill>
                  <a:schemeClr val="accent2"/>
                </a:solidFill>
              </a:rPr>
              <a:t>different with dust, reason: limited dispersion</a:t>
            </a:r>
            <a:br>
              <a:rPr lang="de-DE" altLang="de-DE" dirty="0">
                <a:solidFill>
                  <a:schemeClr val="accent2"/>
                </a:solidFill>
              </a:rPr>
            </a:br>
            <a:r>
              <a:rPr lang="de-DE" altLang="de-DE" dirty="0">
                <a:solidFill>
                  <a:schemeClr val="accent2"/>
                </a:solidFill>
              </a:rPr>
              <a:t>of the larger, heavier dust particles</a:t>
            </a:r>
          </a:p>
          <a:p>
            <a:endParaRPr lang="en-US" dirty="0"/>
          </a:p>
          <a:p>
            <a:endParaRPr lang="en-US" dirty="0"/>
          </a:p>
          <a:p>
            <a:endParaRPr lang="en-US" dirty="0"/>
          </a:p>
          <a:p>
            <a:endParaRPr lang="en-US" dirty="0"/>
          </a:p>
        </p:txBody>
      </p:sp>
      <p:pic>
        <p:nvPicPr>
          <p:cNvPr id="3" name="Grafik 26">
            <a:extLst>
              <a:ext uri="{FF2B5EF4-FFF2-40B4-BE49-F238E27FC236}">
                <a16:creationId xmlns:a16="http://schemas.microsoft.com/office/drawing/2014/main" id="{6F309A2B-1A31-A563-F342-DC54A89C374E}"/>
              </a:ext>
            </a:extLst>
          </p:cNvPr>
          <p:cNvPicPr>
            <a:picLocks noChangeAspect="1"/>
          </p:cNvPicPr>
          <p:nvPr/>
        </p:nvPicPr>
        <p:blipFill rotWithShape="1">
          <a:blip r:embed="rId2">
            <a:extLst>
              <a:ext uri="{28A0092B-C50C-407E-A947-70E740481C1C}">
                <a14:useLocalDpi xmlns:a14="http://schemas.microsoft.com/office/drawing/2010/main" val="0"/>
              </a:ext>
            </a:extLst>
          </a:blip>
          <a:srcRect l="31162" t="88400" r="38671"/>
          <a:stretch/>
        </p:blipFill>
        <p:spPr>
          <a:xfrm>
            <a:off x="6168008" y="1461600"/>
            <a:ext cx="5292548" cy="4370400"/>
          </a:xfrm>
          <a:prstGeom prst="rect">
            <a:avLst/>
          </a:prstGeom>
        </p:spPr>
      </p:pic>
      <p:sp>
        <p:nvSpPr>
          <p:cNvPr id="5" name="Freeform 10">
            <a:extLst>
              <a:ext uri="{FF2B5EF4-FFF2-40B4-BE49-F238E27FC236}">
                <a16:creationId xmlns:a16="http://schemas.microsoft.com/office/drawing/2014/main" id="{C62F511B-7B2C-27ED-42AE-79A1C99C5723}"/>
              </a:ext>
            </a:extLst>
          </p:cNvPr>
          <p:cNvSpPr>
            <a:spLocks/>
          </p:cNvSpPr>
          <p:nvPr/>
        </p:nvSpPr>
        <p:spPr bwMode="auto">
          <a:xfrm rot="374009">
            <a:off x="8367247" y="2709000"/>
            <a:ext cx="2988000" cy="1440000"/>
          </a:xfrm>
          <a:custGeom>
            <a:avLst/>
            <a:gdLst>
              <a:gd name="T0" fmla="*/ 1839 w 18082"/>
              <a:gd name="T1" fmla="*/ 3164 h 9478"/>
              <a:gd name="T2" fmla="*/ 4175 w 18082"/>
              <a:gd name="T3" fmla="*/ 992 h 9478"/>
              <a:gd name="T4" fmla="*/ 5923 w 18082"/>
              <a:gd name="T5" fmla="*/ 1239 h 9478"/>
              <a:gd name="T6" fmla="*/ 8837 w 18082"/>
              <a:gd name="T7" fmla="*/ 607 h 9478"/>
              <a:gd name="T8" fmla="*/ 9337 w 18082"/>
              <a:gd name="T9" fmla="*/ 867 h 9478"/>
              <a:gd name="T10" fmla="*/ 11703 w 18082"/>
              <a:gd name="T11" fmla="*/ 307 h 9478"/>
              <a:gd name="T12" fmla="*/ 12318 w 18082"/>
              <a:gd name="T13" fmla="*/ 667 h 9478"/>
              <a:gd name="T14" fmla="*/ 15084 w 18082"/>
              <a:gd name="T15" fmla="*/ 506 h 9478"/>
              <a:gd name="T16" fmla="*/ 15747 w 18082"/>
              <a:gd name="T17" fmla="*/ 1317 h 9478"/>
              <a:gd name="T18" fmla="*/ 17260 w 18082"/>
              <a:gd name="T19" fmla="*/ 3192 h 9478"/>
              <a:gd name="T20" fmla="*/ 17161 w 18082"/>
              <a:gd name="T21" fmla="*/ 3393 h 9478"/>
              <a:gd name="T22" fmla="*/ 16658 w 18082"/>
              <a:gd name="T23" fmla="*/ 6108 h 9478"/>
              <a:gd name="T24" fmla="*/ 15378 w 18082"/>
              <a:gd name="T25" fmla="*/ 6489 h 9478"/>
              <a:gd name="T26" fmla="*/ 13021 w 18082"/>
              <a:gd name="T27" fmla="*/ 8128 h 9478"/>
              <a:gd name="T28" fmla="*/ 11802 w 18082"/>
              <a:gd name="T29" fmla="*/ 7877 h 9478"/>
              <a:gd name="T30" fmla="*/ 8400 w 18082"/>
              <a:gd name="T31" fmla="*/ 9169 h 9478"/>
              <a:gd name="T32" fmla="*/ 6923 w 18082"/>
              <a:gd name="T33" fmla="*/ 8392 h 9478"/>
              <a:gd name="T34" fmla="*/ 2642 w 18082"/>
              <a:gd name="T35" fmla="*/ 7635 h 9478"/>
              <a:gd name="T36" fmla="*/ 2609 w 18082"/>
              <a:gd name="T37" fmla="*/ 7595 h 9478"/>
              <a:gd name="T38" fmla="*/ 654 w 18082"/>
              <a:gd name="T39" fmla="*/ 6506 h 9478"/>
              <a:gd name="T40" fmla="*/ 1117 w 18082"/>
              <a:gd name="T41" fmla="*/ 5512 h 9478"/>
              <a:gd name="T42" fmla="*/ 490 w 18082"/>
              <a:gd name="T43" fmla="*/ 3803 h 9478"/>
              <a:gd name="T44" fmla="*/ 1825 w 18082"/>
              <a:gd name="T45" fmla="*/ 3192 h 9478"/>
              <a:gd name="T46" fmla="*/ 1839 w 18082"/>
              <a:gd name="T47" fmla="*/ 3164 h 9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082" h="9478">
                <a:moveTo>
                  <a:pt x="1839" y="3164"/>
                </a:moveTo>
                <a:cubicBezTo>
                  <a:pt x="1636" y="2108"/>
                  <a:pt x="2682" y="1135"/>
                  <a:pt x="4175" y="992"/>
                </a:cubicBezTo>
                <a:cubicBezTo>
                  <a:pt x="4780" y="934"/>
                  <a:pt x="5396" y="1021"/>
                  <a:pt x="5923" y="1239"/>
                </a:cubicBezTo>
                <a:cubicBezTo>
                  <a:pt x="6481" y="495"/>
                  <a:pt x="7786" y="212"/>
                  <a:pt x="8837" y="607"/>
                </a:cubicBezTo>
                <a:cubicBezTo>
                  <a:pt x="9020" y="676"/>
                  <a:pt x="9189" y="764"/>
                  <a:pt x="9337" y="867"/>
                </a:cubicBezTo>
                <a:cubicBezTo>
                  <a:pt x="9772" y="250"/>
                  <a:pt x="10831" y="0"/>
                  <a:pt x="11703" y="307"/>
                </a:cubicBezTo>
                <a:cubicBezTo>
                  <a:pt x="11944" y="393"/>
                  <a:pt x="12155" y="516"/>
                  <a:pt x="12318" y="667"/>
                </a:cubicBezTo>
                <a:cubicBezTo>
                  <a:pt x="13019" y="84"/>
                  <a:pt x="14257" y="12"/>
                  <a:pt x="15084" y="506"/>
                </a:cubicBezTo>
                <a:cubicBezTo>
                  <a:pt x="15432" y="714"/>
                  <a:pt x="15666" y="1001"/>
                  <a:pt x="15747" y="1317"/>
                </a:cubicBezTo>
                <a:cubicBezTo>
                  <a:pt x="16895" y="1539"/>
                  <a:pt x="17573" y="2378"/>
                  <a:pt x="17260" y="3192"/>
                </a:cubicBezTo>
                <a:cubicBezTo>
                  <a:pt x="17234" y="3261"/>
                  <a:pt x="17201" y="3328"/>
                  <a:pt x="17161" y="3393"/>
                </a:cubicBezTo>
                <a:cubicBezTo>
                  <a:pt x="18082" y="4241"/>
                  <a:pt x="17857" y="5457"/>
                  <a:pt x="16658" y="6108"/>
                </a:cubicBezTo>
                <a:cubicBezTo>
                  <a:pt x="16284" y="6311"/>
                  <a:pt x="15844" y="6442"/>
                  <a:pt x="15378" y="6489"/>
                </a:cubicBezTo>
                <a:cubicBezTo>
                  <a:pt x="15367" y="7401"/>
                  <a:pt x="14312" y="8135"/>
                  <a:pt x="13021" y="8128"/>
                </a:cubicBezTo>
                <a:cubicBezTo>
                  <a:pt x="12590" y="8125"/>
                  <a:pt x="12168" y="8039"/>
                  <a:pt x="11802" y="7877"/>
                </a:cubicBezTo>
                <a:cubicBezTo>
                  <a:pt x="11366" y="8900"/>
                  <a:pt x="9842" y="9478"/>
                  <a:pt x="8400" y="9169"/>
                </a:cubicBezTo>
                <a:cubicBezTo>
                  <a:pt x="7796" y="9039"/>
                  <a:pt x="7274" y="8764"/>
                  <a:pt x="6923" y="8392"/>
                </a:cubicBezTo>
                <a:cubicBezTo>
                  <a:pt x="5446" y="9022"/>
                  <a:pt x="3530" y="8683"/>
                  <a:pt x="2642" y="7635"/>
                </a:cubicBezTo>
                <a:cubicBezTo>
                  <a:pt x="2631" y="7622"/>
                  <a:pt x="2620" y="7609"/>
                  <a:pt x="2609" y="7595"/>
                </a:cubicBezTo>
                <a:cubicBezTo>
                  <a:pt x="1643" y="7675"/>
                  <a:pt x="767" y="7187"/>
                  <a:pt x="654" y="6506"/>
                </a:cubicBezTo>
                <a:cubicBezTo>
                  <a:pt x="594" y="6142"/>
                  <a:pt x="763" y="5779"/>
                  <a:pt x="1117" y="5512"/>
                </a:cubicBezTo>
                <a:cubicBezTo>
                  <a:pt x="281" y="5163"/>
                  <a:pt x="0" y="4398"/>
                  <a:pt x="490" y="3803"/>
                </a:cubicBezTo>
                <a:cubicBezTo>
                  <a:pt x="772" y="3460"/>
                  <a:pt x="1268" y="3233"/>
                  <a:pt x="1825" y="3192"/>
                </a:cubicBezTo>
                <a:lnTo>
                  <a:pt x="1839" y="3164"/>
                </a:lnTo>
                <a:close/>
              </a:path>
            </a:pathLst>
          </a:custGeom>
          <a:solidFill>
            <a:srgbClr val="FFFFFF">
              <a:lumMod val="85000"/>
            </a:srgbClr>
          </a:solidFill>
          <a:ln w="3175" cap="flat">
            <a:solidFill>
              <a:srgbClr val="424242">
                <a:lumMod val="75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424242"/>
              </a:solidFill>
              <a:effectLst/>
              <a:uLnTx/>
              <a:uFillTx/>
              <a:latin typeface="Arial" charset="0"/>
              <a:cs typeface="Arial" charset="0"/>
            </a:endParaRPr>
          </a:p>
        </p:txBody>
      </p:sp>
      <p:grpSp>
        <p:nvGrpSpPr>
          <p:cNvPr id="6" name="Gruppieren 11">
            <a:extLst>
              <a:ext uri="{FF2B5EF4-FFF2-40B4-BE49-F238E27FC236}">
                <a16:creationId xmlns:a16="http://schemas.microsoft.com/office/drawing/2014/main" id="{FFE00E8C-BDD8-A495-9D16-5CF9EF654E3C}"/>
              </a:ext>
            </a:extLst>
          </p:cNvPr>
          <p:cNvGrpSpPr/>
          <p:nvPr/>
        </p:nvGrpSpPr>
        <p:grpSpPr>
          <a:xfrm>
            <a:off x="7556365" y="2772894"/>
            <a:ext cx="2322511" cy="1222454"/>
            <a:chOff x="4175961" y="1417263"/>
            <a:chExt cx="2136240" cy="1124408"/>
          </a:xfrm>
        </p:grpSpPr>
        <p:pic>
          <p:nvPicPr>
            <p:cNvPr id="7" name="Picture 2">
              <a:extLst>
                <a:ext uri="{FF2B5EF4-FFF2-40B4-BE49-F238E27FC236}">
                  <a16:creationId xmlns:a16="http://schemas.microsoft.com/office/drawing/2014/main" id="{2C92BC72-7DF1-68E8-FB15-0258C3DB17A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5961" y="2032429"/>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3AF35E7B-14D8-13B1-2867-FCC82748DF2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0011" y="2032429"/>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87F97284-9EAF-EBC8-9BFC-DC30ED74827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4060" y="2032429"/>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extLst>
                <a:ext uri="{FF2B5EF4-FFF2-40B4-BE49-F238E27FC236}">
                  <a16:creationId xmlns:a16="http://schemas.microsoft.com/office/drawing/2014/main" id="{575EB6A2-6266-6EE0-53C2-481F61B3D85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109" y="2032429"/>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a:extLst>
                <a:ext uri="{FF2B5EF4-FFF2-40B4-BE49-F238E27FC236}">
                  <a16:creationId xmlns:a16="http://schemas.microsoft.com/office/drawing/2014/main" id="{5F6FB7FF-60D3-D052-2F61-CAD29E9B995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2159" y="2032429"/>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a:extLst>
                <a:ext uri="{FF2B5EF4-FFF2-40B4-BE49-F238E27FC236}">
                  <a16:creationId xmlns:a16="http://schemas.microsoft.com/office/drawing/2014/main" id="{7938B597-0C06-F3F2-0DB0-647CE40A104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5961" y="1417263"/>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a:extLst>
                <a:ext uri="{FF2B5EF4-FFF2-40B4-BE49-F238E27FC236}">
                  <a16:creationId xmlns:a16="http://schemas.microsoft.com/office/drawing/2014/main" id="{17C1754A-FE38-EDFF-0F0C-F8AA30212F8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0011" y="1417263"/>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extLst>
                <a:ext uri="{FF2B5EF4-FFF2-40B4-BE49-F238E27FC236}">
                  <a16:creationId xmlns:a16="http://schemas.microsoft.com/office/drawing/2014/main" id="{C0338968-8275-875C-028A-B0484E9DAF9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4060" y="1417263"/>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DA7666D5-B04C-EA2D-1B69-9DAC8A6D159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109" y="1417263"/>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F665A6B4-C3D1-6C2E-1877-F03443F230C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2161" y="1417264"/>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a:extLst>
                <a:ext uri="{FF2B5EF4-FFF2-40B4-BE49-F238E27FC236}">
                  <a16:creationId xmlns:a16="http://schemas.microsoft.com/office/drawing/2014/main" id="{D4D63ABA-1538-5052-706D-35896146981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5961" y="2320462"/>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a:extLst>
                <a:ext uri="{FF2B5EF4-FFF2-40B4-BE49-F238E27FC236}">
                  <a16:creationId xmlns:a16="http://schemas.microsoft.com/office/drawing/2014/main" id="{7E768FCF-957E-B6B3-C0F2-88E0BA0F53D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0011" y="2320462"/>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a:extLst>
                <a:ext uri="{FF2B5EF4-FFF2-40B4-BE49-F238E27FC236}">
                  <a16:creationId xmlns:a16="http://schemas.microsoft.com/office/drawing/2014/main" id="{86551207-A484-8C02-45A3-0DEE1B583FF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4060" y="2320462"/>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a:extLst>
                <a:ext uri="{FF2B5EF4-FFF2-40B4-BE49-F238E27FC236}">
                  <a16:creationId xmlns:a16="http://schemas.microsoft.com/office/drawing/2014/main" id="{890FFD84-4CEC-DFB3-D568-CED865E8479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109" y="2320462"/>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a:extLst>
                <a:ext uri="{FF2B5EF4-FFF2-40B4-BE49-F238E27FC236}">
                  <a16:creationId xmlns:a16="http://schemas.microsoft.com/office/drawing/2014/main" id="{8271656D-7CA3-A0F6-2D75-72D7ACE95F4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2160" y="2320461"/>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a:extLst>
                <a:ext uri="{FF2B5EF4-FFF2-40B4-BE49-F238E27FC236}">
                  <a16:creationId xmlns:a16="http://schemas.microsoft.com/office/drawing/2014/main" id="{3F6EBB53-287F-467F-5F41-42470AD77FA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5961" y="1705295"/>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a:extLst>
                <a:ext uri="{FF2B5EF4-FFF2-40B4-BE49-F238E27FC236}">
                  <a16:creationId xmlns:a16="http://schemas.microsoft.com/office/drawing/2014/main" id="{994100BF-93A3-626D-9045-175B363F0D4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0011" y="1705295"/>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a:extLst>
                <a:ext uri="{FF2B5EF4-FFF2-40B4-BE49-F238E27FC236}">
                  <a16:creationId xmlns:a16="http://schemas.microsoft.com/office/drawing/2014/main" id="{F3440C6D-CB6C-3D97-763B-1E66C53447C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4058" y="1705295"/>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a:extLst>
                <a:ext uri="{FF2B5EF4-FFF2-40B4-BE49-F238E27FC236}">
                  <a16:creationId xmlns:a16="http://schemas.microsoft.com/office/drawing/2014/main" id="{217B9447-6494-7586-9574-504113F575E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108" y="1705295"/>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a:extLst>
                <a:ext uri="{FF2B5EF4-FFF2-40B4-BE49-F238E27FC236}">
                  <a16:creationId xmlns:a16="http://schemas.microsoft.com/office/drawing/2014/main" id="{43061D6F-B5DE-6512-2E29-51ACF626A40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2154" y="1705295"/>
              <a:ext cx="360040" cy="22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6" name="Gruppieren 39">
            <a:extLst>
              <a:ext uri="{FF2B5EF4-FFF2-40B4-BE49-F238E27FC236}">
                <a16:creationId xmlns:a16="http://schemas.microsoft.com/office/drawing/2014/main" id="{79C85501-BFC9-C8F8-6CDC-85F2E734559E}"/>
              </a:ext>
            </a:extLst>
          </p:cNvPr>
          <p:cNvGrpSpPr/>
          <p:nvPr/>
        </p:nvGrpSpPr>
        <p:grpSpPr>
          <a:xfrm>
            <a:off x="6351862" y="2893736"/>
            <a:ext cx="3331295" cy="1426094"/>
            <a:chOff x="4752929" y="2088612"/>
            <a:chExt cx="3331295" cy="1426094"/>
          </a:xfrm>
        </p:grpSpPr>
        <p:grpSp>
          <p:nvGrpSpPr>
            <p:cNvPr id="37" name="Gruppieren 40">
              <a:extLst>
                <a:ext uri="{FF2B5EF4-FFF2-40B4-BE49-F238E27FC236}">
                  <a16:creationId xmlns:a16="http://schemas.microsoft.com/office/drawing/2014/main" id="{183F5659-A9FA-3AAE-8891-443DF47BB5BF}"/>
                </a:ext>
              </a:extLst>
            </p:cNvPr>
            <p:cNvGrpSpPr/>
            <p:nvPr/>
          </p:nvGrpSpPr>
          <p:grpSpPr>
            <a:xfrm>
              <a:off x="5004049" y="2088612"/>
              <a:ext cx="3080175" cy="1124554"/>
              <a:chOff x="5004049" y="2088612"/>
              <a:chExt cx="3080175" cy="1124554"/>
            </a:xfrm>
          </p:grpSpPr>
          <p:cxnSp>
            <p:nvCxnSpPr>
              <p:cNvPr id="39" name="Gerade Verbindung 8">
                <a:extLst>
                  <a:ext uri="{FF2B5EF4-FFF2-40B4-BE49-F238E27FC236}">
                    <a16:creationId xmlns:a16="http://schemas.microsoft.com/office/drawing/2014/main" id="{1337F085-CF8C-C17B-EF5C-FA510B03B194}"/>
                  </a:ext>
                </a:extLst>
              </p:cNvPr>
              <p:cNvCxnSpPr/>
              <p:nvPr/>
            </p:nvCxnSpPr>
            <p:spPr>
              <a:xfrm flipH="1">
                <a:off x="5724128" y="2088612"/>
                <a:ext cx="2360096" cy="0"/>
              </a:xfrm>
              <a:prstGeom prst="line">
                <a:avLst/>
              </a:prstGeom>
              <a:noFill/>
              <a:ln w="38100" cap="flat" cmpd="sng" algn="ctr">
                <a:solidFill>
                  <a:srgbClr val="424242"/>
                </a:solidFill>
                <a:prstDash val="solid"/>
              </a:ln>
              <a:effectLst>
                <a:outerShdw blurRad="40000" dist="23000" dir="5400000" rotWithShape="0">
                  <a:srgbClr val="000000">
                    <a:alpha val="35000"/>
                  </a:srgbClr>
                </a:outerShdw>
              </a:effectLst>
            </p:spPr>
          </p:cxnSp>
          <p:cxnSp>
            <p:nvCxnSpPr>
              <p:cNvPr id="40" name="Gerade Verbindung 54">
                <a:extLst>
                  <a:ext uri="{FF2B5EF4-FFF2-40B4-BE49-F238E27FC236}">
                    <a16:creationId xmlns:a16="http://schemas.microsoft.com/office/drawing/2014/main" id="{B8BD806C-AA8F-50EC-966F-51AA60C1669A}"/>
                  </a:ext>
                </a:extLst>
              </p:cNvPr>
              <p:cNvCxnSpPr/>
              <p:nvPr/>
            </p:nvCxnSpPr>
            <p:spPr>
              <a:xfrm flipH="1">
                <a:off x="5724128" y="2379625"/>
                <a:ext cx="2360096" cy="0"/>
              </a:xfrm>
              <a:prstGeom prst="line">
                <a:avLst/>
              </a:prstGeom>
              <a:noFill/>
              <a:ln w="38100" cap="flat" cmpd="sng" algn="ctr">
                <a:solidFill>
                  <a:srgbClr val="424242"/>
                </a:solidFill>
                <a:prstDash val="solid"/>
              </a:ln>
              <a:effectLst>
                <a:outerShdw blurRad="40000" dist="23000" dir="5400000" rotWithShape="0">
                  <a:srgbClr val="000000">
                    <a:alpha val="35000"/>
                  </a:srgbClr>
                </a:outerShdw>
              </a:effectLst>
            </p:spPr>
          </p:cxnSp>
          <p:cxnSp>
            <p:nvCxnSpPr>
              <p:cNvPr id="41" name="Gerade Verbindung 57">
                <a:extLst>
                  <a:ext uri="{FF2B5EF4-FFF2-40B4-BE49-F238E27FC236}">
                    <a16:creationId xmlns:a16="http://schemas.microsoft.com/office/drawing/2014/main" id="{AA81DA80-169E-2B2C-21DE-F2371F53AF71}"/>
                  </a:ext>
                </a:extLst>
              </p:cNvPr>
              <p:cNvCxnSpPr/>
              <p:nvPr/>
            </p:nvCxnSpPr>
            <p:spPr>
              <a:xfrm flipV="1">
                <a:off x="5724129" y="2088612"/>
                <a:ext cx="0" cy="312555"/>
              </a:xfrm>
              <a:prstGeom prst="line">
                <a:avLst/>
              </a:prstGeom>
              <a:noFill/>
              <a:ln w="38100" cap="flat" cmpd="sng" algn="ctr">
                <a:solidFill>
                  <a:srgbClr val="424242"/>
                </a:solidFill>
                <a:prstDash val="solid"/>
              </a:ln>
              <a:effectLst>
                <a:outerShdw blurRad="40000" dist="23000" dir="5400000" rotWithShape="0">
                  <a:srgbClr val="000000">
                    <a:alpha val="35000"/>
                  </a:srgbClr>
                </a:outerShdw>
              </a:effectLst>
            </p:spPr>
          </p:cxnSp>
          <p:grpSp>
            <p:nvGrpSpPr>
              <p:cNvPr id="42" name="Gruppieren 45">
                <a:extLst>
                  <a:ext uri="{FF2B5EF4-FFF2-40B4-BE49-F238E27FC236}">
                    <a16:creationId xmlns:a16="http://schemas.microsoft.com/office/drawing/2014/main" id="{0555BCE0-B8FD-BB06-0BAE-644C3B8E99B9}"/>
                  </a:ext>
                </a:extLst>
              </p:cNvPr>
              <p:cNvGrpSpPr/>
              <p:nvPr/>
            </p:nvGrpSpPr>
            <p:grpSpPr>
              <a:xfrm>
                <a:off x="5724128" y="2756826"/>
                <a:ext cx="2360096" cy="313148"/>
                <a:chOff x="5724128" y="2756826"/>
                <a:chExt cx="2360096" cy="313148"/>
              </a:xfrm>
            </p:grpSpPr>
            <p:cxnSp>
              <p:nvCxnSpPr>
                <p:cNvPr id="50" name="Gerade Verbindung 55">
                  <a:extLst>
                    <a:ext uri="{FF2B5EF4-FFF2-40B4-BE49-F238E27FC236}">
                      <a16:creationId xmlns:a16="http://schemas.microsoft.com/office/drawing/2014/main" id="{0AD790E5-C452-FB54-C240-056B40A71105}"/>
                    </a:ext>
                  </a:extLst>
                </p:cNvPr>
                <p:cNvCxnSpPr/>
                <p:nvPr/>
              </p:nvCxnSpPr>
              <p:spPr>
                <a:xfrm flipH="1">
                  <a:off x="5724128" y="2756826"/>
                  <a:ext cx="2360096" cy="0"/>
                </a:xfrm>
                <a:prstGeom prst="line">
                  <a:avLst/>
                </a:prstGeom>
                <a:noFill/>
                <a:ln w="38100" cap="flat" cmpd="sng" algn="ctr">
                  <a:solidFill>
                    <a:srgbClr val="424242"/>
                  </a:solidFill>
                  <a:prstDash val="solid"/>
                </a:ln>
                <a:effectLst>
                  <a:outerShdw blurRad="40000" dist="23000" dir="5400000" rotWithShape="0">
                    <a:srgbClr val="000000">
                      <a:alpha val="35000"/>
                    </a:srgbClr>
                  </a:outerShdw>
                </a:effectLst>
              </p:spPr>
            </p:cxnSp>
            <p:cxnSp>
              <p:nvCxnSpPr>
                <p:cNvPr id="51" name="Gerade Verbindung 56">
                  <a:extLst>
                    <a:ext uri="{FF2B5EF4-FFF2-40B4-BE49-F238E27FC236}">
                      <a16:creationId xmlns:a16="http://schemas.microsoft.com/office/drawing/2014/main" id="{8AD74A23-B588-D277-1C14-88D2AD8EBD81}"/>
                    </a:ext>
                  </a:extLst>
                </p:cNvPr>
                <p:cNvCxnSpPr/>
                <p:nvPr/>
              </p:nvCxnSpPr>
              <p:spPr>
                <a:xfrm flipH="1">
                  <a:off x="5724128" y="3069974"/>
                  <a:ext cx="2360096" cy="0"/>
                </a:xfrm>
                <a:prstGeom prst="line">
                  <a:avLst/>
                </a:prstGeom>
                <a:noFill/>
                <a:ln w="38100" cap="flat" cmpd="sng" algn="ctr">
                  <a:solidFill>
                    <a:srgbClr val="424242"/>
                  </a:solidFill>
                  <a:prstDash val="solid"/>
                </a:ln>
                <a:effectLst>
                  <a:outerShdw blurRad="40000" dist="23000" dir="5400000" rotWithShape="0">
                    <a:srgbClr val="000000">
                      <a:alpha val="35000"/>
                    </a:srgbClr>
                  </a:outerShdw>
                </a:effectLst>
              </p:spPr>
            </p:cxnSp>
            <p:cxnSp>
              <p:nvCxnSpPr>
                <p:cNvPr id="52" name="Gerade Verbindung 59">
                  <a:extLst>
                    <a:ext uri="{FF2B5EF4-FFF2-40B4-BE49-F238E27FC236}">
                      <a16:creationId xmlns:a16="http://schemas.microsoft.com/office/drawing/2014/main" id="{6DE149AB-4F8A-B511-814C-03C46A37C4B8}"/>
                    </a:ext>
                  </a:extLst>
                </p:cNvPr>
                <p:cNvCxnSpPr/>
                <p:nvPr/>
              </p:nvCxnSpPr>
              <p:spPr>
                <a:xfrm flipV="1">
                  <a:off x="5733257" y="2756826"/>
                  <a:ext cx="0" cy="312555"/>
                </a:xfrm>
                <a:prstGeom prst="line">
                  <a:avLst/>
                </a:prstGeom>
                <a:noFill/>
                <a:ln w="38100" cap="flat" cmpd="sng" algn="ctr">
                  <a:solidFill>
                    <a:srgbClr val="424242"/>
                  </a:solidFill>
                  <a:prstDash val="solid"/>
                </a:ln>
                <a:effectLst>
                  <a:outerShdw blurRad="40000" dist="23000" dir="5400000" rotWithShape="0">
                    <a:srgbClr val="000000">
                      <a:alpha val="35000"/>
                    </a:srgbClr>
                  </a:outerShdw>
                </a:effectLst>
              </p:spPr>
            </p:cxnSp>
          </p:grpSp>
          <p:grpSp>
            <p:nvGrpSpPr>
              <p:cNvPr id="43" name="Gruppieren 46">
                <a:extLst>
                  <a:ext uri="{FF2B5EF4-FFF2-40B4-BE49-F238E27FC236}">
                    <a16:creationId xmlns:a16="http://schemas.microsoft.com/office/drawing/2014/main" id="{F0856109-5388-F5C6-6781-0EDC58DA1DBE}"/>
                  </a:ext>
                </a:extLst>
              </p:cNvPr>
              <p:cNvGrpSpPr/>
              <p:nvPr/>
            </p:nvGrpSpPr>
            <p:grpSpPr>
              <a:xfrm>
                <a:off x="5508104" y="2235510"/>
                <a:ext cx="230549" cy="674743"/>
                <a:chOff x="5724128" y="2756826"/>
                <a:chExt cx="2360096" cy="313148"/>
              </a:xfrm>
            </p:grpSpPr>
            <p:cxnSp>
              <p:nvCxnSpPr>
                <p:cNvPr id="47" name="Gerade Verbindung 62">
                  <a:extLst>
                    <a:ext uri="{FF2B5EF4-FFF2-40B4-BE49-F238E27FC236}">
                      <a16:creationId xmlns:a16="http://schemas.microsoft.com/office/drawing/2014/main" id="{2A8FA9CA-92D6-1C98-7084-8FDFF314CDA8}"/>
                    </a:ext>
                  </a:extLst>
                </p:cNvPr>
                <p:cNvCxnSpPr/>
                <p:nvPr/>
              </p:nvCxnSpPr>
              <p:spPr>
                <a:xfrm flipH="1">
                  <a:off x="5724128" y="2756826"/>
                  <a:ext cx="2360096" cy="0"/>
                </a:xfrm>
                <a:prstGeom prst="line">
                  <a:avLst/>
                </a:prstGeom>
                <a:noFill/>
                <a:ln w="38100" cap="flat" cmpd="sng" algn="ctr">
                  <a:solidFill>
                    <a:srgbClr val="424242"/>
                  </a:solidFill>
                  <a:prstDash val="solid"/>
                </a:ln>
                <a:effectLst>
                  <a:outerShdw blurRad="40000" dist="23000" dir="5400000" rotWithShape="0">
                    <a:srgbClr val="000000">
                      <a:alpha val="35000"/>
                    </a:srgbClr>
                  </a:outerShdw>
                </a:effectLst>
              </p:spPr>
            </p:cxnSp>
            <p:cxnSp>
              <p:nvCxnSpPr>
                <p:cNvPr id="48" name="Gerade Verbindung 63">
                  <a:extLst>
                    <a:ext uri="{FF2B5EF4-FFF2-40B4-BE49-F238E27FC236}">
                      <a16:creationId xmlns:a16="http://schemas.microsoft.com/office/drawing/2014/main" id="{B022A714-018B-B96F-A945-02EEED44256A}"/>
                    </a:ext>
                  </a:extLst>
                </p:cNvPr>
                <p:cNvCxnSpPr/>
                <p:nvPr/>
              </p:nvCxnSpPr>
              <p:spPr>
                <a:xfrm flipH="1">
                  <a:off x="5724128" y="3069974"/>
                  <a:ext cx="2360096" cy="0"/>
                </a:xfrm>
                <a:prstGeom prst="line">
                  <a:avLst/>
                </a:prstGeom>
                <a:noFill/>
                <a:ln w="38100" cap="flat" cmpd="sng" algn="ctr">
                  <a:solidFill>
                    <a:srgbClr val="424242"/>
                  </a:solidFill>
                  <a:prstDash val="solid"/>
                </a:ln>
                <a:effectLst>
                  <a:outerShdw blurRad="40000" dist="23000" dir="5400000" rotWithShape="0">
                    <a:srgbClr val="000000">
                      <a:alpha val="35000"/>
                    </a:srgbClr>
                  </a:outerShdw>
                </a:effectLst>
              </p:spPr>
            </p:cxnSp>
            <p:cxnSp>
              <p:nvCxnSpPr>
                <p:cNvPr id="49" name="Gerade Verbindung 64">
                  <a:extLst>
                    <a:ext uri="{FF2B5EF4-FFF2-40B4-BE49-F238E27FC236}">
                      <a16:creationId xmlns:a16="http://schemas.microsoft.com/office/drawing/2014/main" id="{EA0833A7-147B-EEA5-5054-E0A6B8D565F7}"/>
                    </a:ext>
                  </a:extLst>
                </p:cNvPr>
                <p:cNvCxnSpPr/>
                <p:nvPr/>
              </p:nvCxnSpPr>
              <p:spPr>
                <a:xfrm flipV="1">
                  <a:off x="5733257" y="2756826"/>
                  <a:ext cx="0" cy="312555"/>
                </a:xfrm>
                <a:prstGeom prst="line">
                  <a:avLst/>
                </a:prstGeom>
                <a:noFill/>
                <a:ln w="38100" cap="flat" cmpd="sng" algn="ctr">
                  <a:solidFill>
                    <a:srgbClr val="424242"/>
                  </a:solidFill>
                  <a:prstDash val="solid"/>
                </a:ln>
                <a:effectLst>
                  <a:outerShdw blurRad="40000" dist="23000" dir="5400000" rotWithShape="0">
                    <a:srgbClr val="000000">
                      <a:alpha val="35000"/>
                    </a:srgbClr>
                  </a:outerShdw>
                </a:effectLst>
              </p:spPr>
            </p:cxnSp>
          </p:grpSp>
          <p:grpSp>
            <p:nvGrpSpPr>
              <p:cNvPr id="44" name="Gruppieren 47">
                <a:extLst>
                  <a:ext uri="{FF2B5EF4-FFF2-40B4-BE49-F238E27FC236}">
                    <a16:creationId xmlns:a16="http://schemas.microsoft.com/office/drawing/2014/main" id="{30530C95-55A4-781F-3C52-0C8CF718C5ED}"/>
                  </a:ext>
                </a:extLst>
              </p:cNvPr>
              <p:cNvGrpSpPr/>
              <p:nvPr/>
            </p:nvGrpSpPr>
            <p:grpSpPr>
              <a:xfrm>
                <a:off x="5004049" y="2539701"/>
                <a:ext cx="504948" cy="673465"/>
                <a:chOff x="5724128" y="2756826"/>
                <a:chExt cx="2360096" cy="312555"/>
              </a:xfrm>
            </p:grpSpPr>
            <p:cxnSp>
              <p:nvCxnSpPr>
                <p:cNvPr id="45" name="Gerade Verbindung 66">
                  <a:extLst>
                    <a:ext uri="{FF2B5EF4-FFF2-40B4-BE49-F238E27FC236}">
                      <a16:creationId xmlns:a16="http://schemas.microsoft.com/office/drawing/2014/main" id="{567C0530-DC0F-725F-2F27-0A9D4F60EC39}"/>
                    </a:ext>
                  </a:extLst>
                </p:cNvPr>
                <p:cNvCxnSpPr/>
                <p:nvPr/>
              </p:nvCxnSpPr>
              <p:spPr>
                <a:xfrm flipH="1">
                  <a:off x="5724128" y="2756826"/>
                  <a:ext cx="2360096" cy="0"/>
                </a:xfrm>
                <a:prstGeom prst="line">
                  <a:avLst/>
                </a:prstGeom>
                <a:noFill/>
                <a:ln w="38100" cap="flat" cmpd="sng" algn="ctr">
                  <a:solidFill>
                    <a:srgbClr val="424242"/>
                  </a:solidFill>
                  <a:prstDash val="solid"/>
                </a:ln>
                <a:effectLst>
                  <a:outerShdw blurRad="40000" dist="23000" dir="5400000" rotWithShape="0">
                    <a:srgbClr val="000000">
                      <a:alpha val="35000"/>
                    </a:srgbClr>
                  </a:outerShdw>
                </a:effectLst>
              </p:spPr>
            </p:cxnSp>
            <p:cxnSp>
              <p:nvCxnSpPr>
                <p:cNvPr id="46" name="Gerade Verbindung 68">
                  <a:extLst>
                    <a:ext uri="{FF2B5EF4-FFF2-40B4-BE49-F238E27FC236}">
                      <a16:creationId xmlns:a16="http://schemas.microsoft.com/office/drawing/2014/main" id="{577C0297-886F-C0E6-49A2-1BFE7974DCCA}"/>
                    </a:ext>
                  </a:extLst>
                </p:cNvPr>
                <p:cNvCxnSpPr/>
                <p:nvPr/>
              </p:nvCxnSpPr>
              <p:spPr>
                <a:xfrm flipV="1">
                  <a:off x="5733257" y="2756826"/>
                  <a:ext cx="0" cy="312555"/>
                </a:xfrm>
                <a:prstGeom prst="line">
                  <a:avLst/>
                </a:prstGeom>
                <a:noFill/>
                <a:ln w="38100" cap="flat" cmpd="sng" algn="ctr">
                  <a:solidFill>
                    <a:srgbClr val="424242"/>
                  </a:solidFill>
                  <a:prstDash val="solid"/>
                </a:ln>
                <a:effectLst>
                  <a:outerShdw blurRad="40000" dist="23000" dir="5400000" rotWithShape="0">
                    <a:srgbClr val="000000">
                      <a:alpha val="35000"/>
                    </a:srgbClr>
                  </a:outerShdw>
                </a:effectLst>
              </p:spPr>
            </p:cxnSp>
          </p:grpSp>
        </p:grpSp>
        <p:pic>
          <p:nvPicPr>
            <p:cNvPr id="38" name="Picture 2">
              <a:extLst>
                <a:ext uri="{FF2B5EF4-FFF2-40B4-BE49-F238E27FC236}">
                  <a16:creationId xmlns:a16="http://schemas.microsoft.com/office/drawing/2014/main" id="{600C5DE6-31A3-36D8-6181-C1E60826C0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52929" y="2924944"/>
              <a:ext cx="476370" cy="58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3" name="Gruppieren 56">
            <a:extLst>
              <a:ext uri="{FF2B5EF4-FFF2-40B4-BE49-F238E27FC236}">
                <a16:creationId xmlns:a16="http://schemas.microsoft.com/office/drawing/2014/main" id="{50023DE1-A40D-F042-4F91-A82706E151E8}"/>
              </a:ext>
            </a:extLst>
          </p:cNvPr>
          <p:cNvGrpSpPr/>
          <p:nvPr/>
        </p:nvGrpSpPr>
        <p:grpSpPr>
          <a:xfrm>
            <a:off x="7673576" y="2840756"/>
            <a:ext cx="2046350" cy="1089087"/>
            <a:chOff x="6074643" y="2035632"/>
            <a:chExt cx="2046350" cy="1089087"/>
          </a:xfrm>
        </p:grpSpPr>
        <p:sp>
          <p:nvSpPr>
            <p:cNvPr id="54" name="Ellipse 57">
              <a:extLst>
                <a:ext uri="{FF2B5EF4-FFF2-40B4-BE49-F238E27FC236}">
                  <a16:creationId xmlns:a16="http://schemas.microsoft.com/office/drawing/2014/main" id="{9FEB8E93-DFD1-9195-95A1-3934A2625B54}"/>
                </a:ext>
              </a:extLst>
            </p:cNvPr>
            <p:cNvSpPr/>
            <p:nvPr/>
          </p:nvSpPr>
          <p:spPr>
            <a:xfrm>
              <a:off x="6074643" y="2035632"/>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55" name="Ellipse 58">
              <a:extLst>
                <a:ext uri="{FF2B5EF4-FFF2-40B4-BE49-F238E27FC236}">
                  <a16:creationId xmlns:a16="http://schemas.microsoft.com/office/drawing/2014/main" id="{25268D9A-567D-1E98-86B7-7B6C5518BE99}"/>
                </a:ext>
              </a:extLst>
            </p:cNvPr>
            <p:cNvSpPr/>
            <p:nvPr/>
          </p:nvSpPr>
          <p:spPr>
            <a:xfrm>
              <a:off x="6569943" y="2035632"/>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56" name="Ellipse 59">
              <a:extLst>
                <a:ext uri="{FF2B5EF4-FFF2-40B4-BE49-F238E27FC236}">
                  <a16:creationId xmlns:a16="http://schemas.microsoft.com/office/drawing/2014/main" id="{9CB31A90-84B2-77C1-3890-8E839988B0DE}"/>
                </a:ext>
              </a:extLst>
            </p:cNvPr>
            <p:cNvSpPr/>
            <p:nvPr/>
          </p:nvSpPr>
          <p:spPr>
            <a:xfrm>
              <a:off x="7050956" y="2035632"/>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57" name="Ellipse 60">
              <a:extLst>
                <a:ext uri="{FF2B5EF4-FFF2-40B4-BE49-F238E27FC236}">
                  <a16:creationId xmlns:a16="http://schemas.microsoft.com/office/drawing/2014/main" id="{BF63C356-C7D1-7271-F9DA-1F5919B56B63}"/>
                </a:ext>
              </a:extLst>
            </p:cNvPr>
            <p:cNvSpPr/>
            <p:nvPr/>
          </p:nvSpPr>
          <p:spPr>
            <a:xfrm>
              <a:off x="7541493" y="2035632"/>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58" name="Ellipse 61">
              <a:extLst>
                <a:ext uri="{FF2B5EF4-FFF2-40B4-BE49-F238E27FC236}">
                  <a16:creationId xmlns:a16="http://schemas.microsoft.com/office/drawing/2014/main" id="{1664B757-37F7-C2C8-0923-818548C4AE7D}"/>
                </a:ext>
              </a:extLst>
            </p:cNvPr>
            <p:cNvSpPr/>
            <p:nvPr/>
          </p:nvSpPr>
          <p:spPr>
            <a:xfrm>
              <a:off x="8012981" y="2035632"/>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59" name="Ellipse 62">
              <a:extLst>
                <a:ext uri="{FF2B5EF4-FFF2-40B4-BE49-F238E27FC236}">
                  <a16:creationId xmlns:a16="http://schemas.microsoft.com/office/drawing/2014/main" id="{CD4C9D40-D73A-41A4-AA68-040E70FF5AA3}"/>
                </a:ext>
              </a:extLst>
            </p:cNvPr>
            <p:cNvSpPr/>
            <p:nvPr/>
          </p:nvSpPr>
          <p:spPr>
            <a:xfrm>
              <a:off x="6074643" y="2330907"/>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60" name="Ellipse 63">
              <a:extLst>
                <a:ext uri="{FF2B5EF4-FFF2-40B4-BE49-F238E27FC236}">
                  <a16:creationId xmlns:a16="http://schemas.microsoft.com/office/drawing/2014/main" id="{2909F2CA-5D67-7443-499B-F6BFFA3AD72C}"/>
                </a:ext>
              </a:extLst>
            </p:cNvPr>
            <p:cNvSpPr/>
            <p:nvPr/>
          </p:nvSpPr>
          <p:spPr>
            <a:xfrm>
              <a:off x="6569943" y="2330907"/>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61" name="Ellipse 64">
              <a:extLst>
                <a:ext uri="{FF2B5EF4-FFF2-40B4-BE49-F238E27FC236}">
                  <a16:creationId xmlns:a16="http://schemas.microsoft.com/office/drawing/2014/main" id="{573B786D-05BB-426F-182A-679766779695}"/>
                </a:ext>
              </a:extLst>
            </p:cNvPr>
            <p:cNvSpPr/>
            <p:nvPr/>
          </p:nvSpPr>
          <p:spPr>
            <a:xfrm>
              <a:off x="7050956" y="2330907"/>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62" name="Ellipse 65">
              <a:extLst>
                <a:ext uri="{FF2B5EF4-FFF2-40B4-BE49-F238E27FC236}">
                  <a16:creationId xmlns:a16="http://schemas.microsoft.com/office/drawing/2014/main" id="{4555E371-44A8-13D3-EA28-C7CF5B43065E}"/>
                </a:ext>
              </a:extLst>
            </p:cNvPr>
            <p:cNvSpPr/>
            <p:nvPr/>
          </p:nvSpPr>
          <p:spPr>
            <a:xfrm>
              <a:off x="7541493" y="2330907"/>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63" name="Ellipse 66">
              <a:extLst>
                <a:ext uri="{FF2B5EF4-FFF2-40B4-BE49-F238E27FC236}">
                  <a16:creationId xmlns:a16="http://schemas.microsoft.com/office/drawing/2014/main" id="{B149A8DB-B469-18BE-8AE7-186A4EA5B4F9}"/>
                </a:ext>
              </a:extLst>
            </p:cNvPr>
            <p:cNvSpPr/>
            <p:nvPr/>
          </p:nvSpPr>
          <p:spPr>
            <a:xfrm>
              <a:off x="8012981" y="2330907"/>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64" name="Ellipse 67">
              <a:extLst>
                <a:ext uri="{FF2B5EF4-FFF2-40B4-BE49-F238E27FC236}">
                  <a16:creationId xmlns:a16="http://schemas.microsoft.com/office/drawing/2014/main" id="{FC70960F-936F-1F74-96EF-0DEA62B0B8B0}"/>
                </a:ext>
              </a:extLst>
            </p:cNvPr>
            <p:cNvSpPr/>
            <p:nvPr/>
          </p:nvSpPr>
          <p:spPr>
            <a:xfrm>
              <a:off x="6074643" y="2707145"/>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65" name="Ellipse 68">
              <a:extLst>
                <a:ext uri="{FF2B5EF4-FFF2-40B4-BE49-F238E27FC236}">
                  <a16:creationId xmlns:a16="http://schemas.microsoft.com/office/drawing/2014/main" id="{63D4967A-D350-C7B0-4A7D-738952F9E970}"/>
                </a:ext>
              </a:extLst>
            </p:cNvPr>
            <p:cNvSpPr/>
            <p:nvPr/>
          </p:nvSpPr>
          <p:spPr>
            <a:xfrm>
              <a:off x="6569943" y="2707145"/>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66" name="Ellipse 69">
              <a:extLst>
                <a:ext uri="{FF2B5EF4-FFF2-40B4-BE49-F238E27FC236}">
                  <a16:creationId xmlns:a16="http://schemas.microsoft.com/office/drawing/2014/main" id="{04D4D1E8-0A75-F5DD-BAF7-CC12DFBD7E3B}"/>
                </a:ext>
              </a:extLst>
            </p:cNvPr>
            <p:cNvSpPr/>
            <p:nvPr/>
          </p:nvSpPr>
          <p:spPr>
            <a:xfrm>
              <a:off x="7050956" y="2707145"/>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67" name="Ellipse 70">
              <a:extLst>
                <a:ext uri="{FF2B5EF4-FFF2-40B4-BE49-F238E27FC236}">
                  <a16:creationId xmlns:a16="http://schemas.microsoft.com/office/drawing/2014/main" id="{CF302A47-1E9A-9C02-AE30-0D398D6C1C88}"/>
                </a:ext>
              </a:extLst>
            </p:cNvPr>
            <p:cNvSpPr/>
            <p:nvPr/>
          </p:nvSpPr>
          <p:spPr>
            <a:xfrm>
              <a:off x="7541493" y="2707145"/>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68" name="Ellipse 71">
              <a:extLst>
                <a:ext uri="{FF2B5EF4-FFF2-40B4-BE49-F238E27FC236}">
                  <a16:creationId xmlns:a16="http://schemas.microsoft.com/office/drawing/2014/main" id="{CC9AB837-7134-ABCC-6EEE-89C569613307}"/>
                </a:ext>
              </a:extLst>
            </p:cNvPr>
            <p:cNvSpPr/>
            <p:nvPr/>
          </p:nvSpPr>
          <p:spPr>
            <a:xfrm>
              <a:off x="8012981" y="2707145"/>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69" name="Ellipse 72">
              <a:extLst>
                <a:ext uri="{FF2B5EF4-FFF2-40B4-BE49-F238E27FC236}">
                  <a16:creationId xmlns:a16="http://schemas.microsoft.com/office/drawing/2014/main" id="{A8A0FD12-2D8F-3D49-E2EE-06F35B03C8A5}"/>
                </a:ext>
              </a:extLst>
            </p:cNvPr>
            <p:cNvSpPr/>
            <p:nvPr/>
          </p:nvSpPr>
          <p:spPr>
            <a:xfrm>
              <a:off x="6074643" y="3016707"/>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70" name="Ellipse 73">
              <a:extLst>
                <a:ext uri="{FF2B5EF4-FFF2-40B4-BE49-F238E27FC236}">
                  <a16:creationId xmlns:a16="http://schemas.microsoft.com/office/drawing/2014/main" id="{1F530380-23BD-FDB9-484D-4D22D75E6D71}"/>
                </a:ext>
              </a:extLst>
            </p:cNvPr>
            <p:cNvSpPr/>
            <p:nvPr/>
          </p:nvSpPr>
          <p:spPr>
            <a:xfrm>
              <a:off x="6569943" y="3016707"/>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71" name="Ellipse 74">
              <a:extLst>
                <a:ext uri="{FF2B5EF4-FFF2-40B4-BE49-F238E27FC236}">
                  <a16:creationId xmlns:a16="http://schemas.microsoft.com/office/drawing/2014/main" id="{22077F35-FA80-F62D-F032-E70642372AD5}"/>
                </a:ext>
              </a:extLst>
            </p:cNvPr>
            <p:cNvSpPr/>
            <p:nvPr/>
          </p:nvSpPr>
          <p:spPr>
            <a:xfrm>
              <a:off x="7050956" y="3016707"/>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72" name="Ellipse 75">
              <a:extLst>
                <a:ext uri="{FF2B5EF4-FFF2-40B4-BE49-F238E27FC236}">
                  <a16:creationId xmlns:a16="http://schemas.microsoft.com/office/drawing/2014/main" id="{E022A42D-9913-A02D-6276-6F1F14C25E92}"/>
                </a:ext>
              </a:extLst>
            </p:cNvPr>
            <p:cNvSpPr/>
            <p:nvPr/>
          </p:nvSpPr>
          <p:spPr>
            <a:xfrm>
              <a:off x="7541493" y="3016707"/>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73" name="Ellipse 76">
              <a:extLst>
                <a:ext uri="{FF2B5EF4-FFF2-40B4-BE49-F238E27FC236}">
                  <a16:creationId xmlns:a16="http://schemas.microsoft.com/office/drawing/2014/main" id="{7DDFE639-89DB-864E-F467-9058E7E3E982}"/>
                </a:ext>
              </a:extLst>
            </p:cNvPr>
            <p:cNvSpPr/>
            <p:nvPr/>
          </p:nvSpPr>
          <p:spPr>
            <a:xfrm>
              <a:off x="8012981" y="3016707"/>
              <a:ext cx="108012" cy="108012"/>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grpSp>
      <p:sp>
        <p:nvSpPr>
          <p:cNvPr id="8" name="Slide Number Placeholder 7">
            <a:extLst>
              <a:ext uri="{FF2B5EF4-FFF2-40B4-BE49-F238E27FC236}">
                <a16:creationId xmlns:a16="http://schemas.microsoft.com/office/drawing/2014/main" id="{702EF4D5-61F2-2636-C717-CCB0A250AC8F}"/>
              </a:ext>
            </a:extLst>
          </p:cNvPr>
          <p:cNvSpPr>
            <a:spLocks noGrp="1"/>
          </p:cNvSpPr>
          <p:nvPr>
            <p:ph type="sldNum" sz="quarter" idx="10"/>
          </p:nvPr>
        </p:nvSpPr>
        <p:spPr/>
        <p:txBody>
          <a:bodyPr/>
          <a:lstStyle/>
          <a:p>
            <a:r>
              <a:rPr lang="en-US"/>
              <a:t>Slide </a:t>
            </a:r>
            <a:fld id="{903EA7B1-77EC-A440-B5B8-158D64F1397F}" type="slidenum">
              <a:rPr lang="en-US" smtClean="0"/>
              <a:pPr/>
              <a:t>24</a:t>
            </a:fld>
            <a:endParaRPr lang="en-US" dirty="0"/>
          </a:p>
        </p:txBody>
      </p:sp>
    </p:spTree>
    <p:extLst>
      <p:ext uri="{BB962C8B-B14F-4D97-AF65-F5344CB8AC3E}">
        <p14:creationId xmlns:p14="http://schemas.microsoft.com/office/powerpoint/2010/main" val="233292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2000"/>
                                        <p:tgtEl>
                                          <p:spTgt spid="53"/>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500"/>
                                        <p:tgtEl>
                                          <p:spTgt spid="36"/>
                                        </p:tgtEl>
                                      </p:cBhvr>
                                    </p:animEffect>
                                  </p:childTnLst>
                                </p:cTn>
                              </p:par>
                            </p:childTnLst>
                          </p:cTn>
                        </p:par>
                        <p:par>
                          <p:cTn id="16" fill="hold">
                            <p:stCondLst>
                              <p:cond delay="4500"/>
                            </p:stCondLst>
                            <p:childTnLst>
                              <p:par>
                                <p:cTn id="17" presetID="2" presetClass="entr" presetSubtype="4" fill="hold" grpId="0" nodeType="after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ppt_x"/>
                                          </p:val>
                                        </p:tav>
                                        <p:tav tm="100000">
                                          <p:val>
                                            <p:strVal val="#ppt_x"/>
                                          </p:val>
                                        </p:tav>
                                      </p:tavLst>
                                    </p:anim>
                                    <p:anim calcmode="lin" valueType="num">
                                      <p:cBhvr additive="base">
                                        <p:cTn id="20"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1C2C18-7152-DBD1-19A1-114A7D7ED6CA}"/>
              </a:ext>
            </a:extLst>
          </p:cNvPr>
          <p:cNvSpPr>
            <a:spLocks noGrp="1"/>
          </p:cNvSpPr>
          <p:nvPr>
            <p:ph type="body" sz="quarter" idx="14"/>
          </p:nvPr>
        </p:nvSpPr>
        <p:spPr/>
        <p:txBody>
          <a:bodyPr/>
          <a:lstStyle/>
          <a:p>
            <a:r>
              <a:rPr lang="en-US"/>
              <a:t>Collective Effect</a:t>
            </a:r>
          </a:p>
        </p:txBody>
      </p:sp>
      <p:pic>
        <p:nvPicPr>
          <p:cNvPr id="6" name="Grafik 47">
            <a:extLst>
              <a:ext uri="{FF2B5EF4-FFF2-40B4-BE49-F238E27FC236}">
                <a16:creationId xmlns:a16="http://schemas.microsoft.com/office/drawing/2014/main" id="{90B1B3FA-A66A-E35B-C760-4FA03F018B13}"/>
              </a:ext>
            </a:extLst>
          </p:cNvPr>
          <p:cNvPicPr>
            <a:picLocks noChangeAspect="1"/>
          </p:cNvPicPr>
          <p:nvPr/>
        </p:nvPicPr>
        <p:blipFill rotWithShape="1">
          <a:blip r:embed="rId2">
            <a:extLst>
              <a:ext uri="{28A0092B-C50C-407E-A947-70E740481C1C}">
                <a14:useLocalDpi xmlns:a14="http://schemas.microsoft.com/office/drawing/2010/main" val="0"/>
              </a:ext>
            </a:extLst>
          </a:blip>
          <a:srcRect l="31162" t="88400" r="38671"/>
          <a:stretch/>
        </p:blipFill>
        <p:spPr>
          <a:xfrm>
            <a:off x="719666" y="1749600"/>
            <a:ext cx="10752667" cy="4093200"/>
          </a:xfrm>
          <a:prstGeom prst="rect">
            <a:avLst/>
          </a:prstGeom>
        </p:spPr>
      </p:pic>
      <p:sp>
        <p:nvSpPr>
          <p:cNvPr id="7" name="Inhaltsplatzhalter 2">
            <a:extLst>
              <a:ext uri="{FF2B5EF4-FFF2-40B4-BE49-F238E27FC236}">
                <a16:creationId xmlns:a16="http://schemas.microsoft.com/office/drawing/2014/main" id="{892517B5-B089-F8FC-7E43-6BEDCCE359FF}"/>
              </a:ext>
            </a:extLst>
          </p:cNvPr>
          <p:cNvSpPr txBox="1">
            <a:spLocks/>
          </p:cNvSpPr>
          <p:nvPr/>
        </p:nvSpPr>
        <p:spPr bwMode="auto">
          <a:xfrm>
            <a:off x="719666" y="4509120"/>
            <a:ext cx="8904727" cy="33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fontAlgn="base">
              <a:lnSpc>
                <a:spcPts val="2400"/>
              </a:lnSpc>
              <a:spcBef>
                <a:spcPct val="0"/>
              </a:spcBef>
              <a:spcAft>
                <a:spcPts val="667"/>
              </a:spcAft>
              <a:defRPr lang="de-DE" sz="1600" smtClean="0">
                <a:solidFill>
                  <a:schemeClr val="tx1"/>
                </a:solidFill>
                <a:latin typeface="+mn-lt"/>
                <a:ea typeface="+mn-ea"/>
                <a:cs typeface="+mn-cs"/>
              </a:defRPr>
            </a:lvl1pPr>
            <a:lvl2pPr marL="239178" indent="-237061" algn="l" rtl="0" fontAlgn="base">
              <a:lnSpc>
                <a:spcPts val="2400"/>
              </a:lnSpc>
              <a:spcBef>
                <a:spcPct val="0"/>
              </a:spcBef>
              <a:spcAft>
                <a:spcPts val="667"/>
              </a:spcAft>
              <a:buClr>
                <a:schemeClr val="accent1"/>
              </a:buClr>
              <a:buSzPct val="100000"/>
              <a:buFont typeface="Wingdings 2" pitchFamily="18" charset="2"/>
              <a:buChar char="¡"/>
              <a:defRPr lang="de-DE" sz="1600" smtClean="0">
                <a:solidFill>
                  <a:schemeClr val="tx1"/>
                </a:solidFill>
                <a:latin typeface="+mn-lt"/>
                <a:cs typeface="+mn-cs"/>
              </a:defRPr>
            </a:lvl2pPr>
            <a:lvl3pPr marL="478355" indent="-239178" algn="l" rtl="0" fontAlgn="base">
              <a:lnSpc>
                <a:spcPts val="2400"/>
              </a:lnSpc>
              <a:spcBef>
                <a:spcPct val="0"/>
              </a:spcBef>
              <a:spcAft>
                <a:spcPts val="667"/>
              </a:spcAft>
              <a:buClr>
                <a:schemeClr val="accent1"/>
              </a:buClr>
              <a:buSzPct val="100000"/>
              <a:buFont typeface="Wingdings" panose="05000000000000000000" pitchFamily="2" charset="2"/>
              <a:buChar char="§"/>
              <a:defRPr lang="de-DE" sz="1600" baseline="0" smtClean="0">
                <a:solidFill>
                  <a:schemeClr val="tx1"/>
                </a:solidFill>
                <a:latin typeface="+mn-lt"/>
                <a:cs typeface="+mn-cs"/>
              </a:defRPr>
            </a:lvl3pPr>
            <a:lvl4pPr marL="717533" indent="-239178" algn="l" rtl="0" fontAlgn="base">
              <a:lnSpc>
                <a:spcPts val="2400"/>
              </a:lnSpc>
              <a:spcBef>
                <a:spcPct val="0"/>
              </a:spcBef>
              <a:spcAft>
                <a:spcPts val="667"/>
              </a:spcAft>
              <a:buClr>
                <a:schemeClr val="accent1"/>
              </a:buClr>
              <a:buSzPct val="100000"/>
              <a:buFont typeface="Wingdings" panose="05000000000000000000" pitchFamily="2" charset="2"/>
              <a:buChar char="§"/>
              <a:defRPr lang="de-DE" sz="1600" smtClean="0">
                <a:solidFill>
                  <a:schemeClr val="tx1"/>
                </a:solidFill>
                <a:latin typeface="+mn-lt"/>
                <a:cs typeface="+mn-cs"/>
              </a:defRPr>
            </a:lvl4pPr>
            <a:lvl5pPr marL="956709" indent="-239178" algn="l" rtl="0" fontAlgn="base">
              <a:lnSpc>
                <a:spcPts val="2400"/>
              </a:lnSpc>
              <a:spcBef>
                <a:spcPct val="0"/>
              </a:spcBef>
              <a:spcAft>
                <a:spcPts val="667"/>
              </a:spcAft>
              <a:buClr>
                <a:schemeClr val="accent1"/>
              </a:buClr>
              <a:buSzPct val="100000"/>
              <a:buFont typeface="Wingdings" panose="05000000000000000000" pitchFamily="2" charset="2"/>
              <a:buChar char="§"/>
              <a:tabLst/>
              <a:defRPr lang="de-DE" sz="1600">
                <a:solidFill>
                  <a:schemeClr val="tx1"/>
                </a:solidFill>
                <a:latin typeface="+mn-lt"/>
                <a:cs typeface="+mn-cs"/>
              </a:defRPr>
            </a:lvl5pPr>
            <a:lvl6pPr marL="13716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6pPr>
            <a:lvl7pPr marL="18288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7pPr>
            <a:lvl8pPr marL="22860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8pPr>
            <a:lvl9pPr marL="27432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9pPr>
          </a:lstStyle>
          <a:p>
            <a:pPr>
              <a:lnSpc>
                <a:spcPct val="100000"/>
              </a:lnSpc>
              <a:spcAft>
                <a:spcPts val="600"/>
              </a:spcAft>
            </a:pPr>
            <a:r>
              <a:rPr lang="en-US" altLang="de-DE" b="1" kern="0" dirty="0">
                <a:solidFill>
                  <a:srgbClr val="424242"/>
                </a:solidFill>
                <a:latin typeface="Arial"/>
                <a:ea typeface="MS PGothic" pitchFamily="34" charset="-128"/>
                <a:cs typeface="Arial" pitchFamily="34" charset="0"/>
              </a:rPr>
              <a:t>Example:</a:t>
            </a:r>
            <a:br>
              <a:rPr lang="en-US" altLang="de-DE" b="1" kern="0" dirty="0">
                <a:solidFill>
                  <a:srgbClr val="424242"/>
                </a:solidFill>
                <a:latin typeface="Arial"/>
                <a:ea typeface="MS PGothic" pitchFamily="34" charset="-128"/>
                <a:cs typeface="Arial" pitchFamily="34" charset="0"/>
              </a:rPr>
            </a:br>
            <a:r>
              <a:rPr altLang="de-DE" dirty="0">
                <a:solidFill>
                  <a:srgbClr val="112A24"/>
                </a:solidFill>
                <a:latin typeface="Arial"/>
              </a:rPr>
              <a:t>Each sampling point has an alarm </a:t>
            </a:r>
            <a:br>
              <a:rPr altLang="de-DE" dirty="0">
                <a:solidFill>
                  <a:srgbClr val="112A24"/>
                </a:solidFill>
                <a:latin typeface="Arial"/>
              </a:rPr>
            </a:br>
            <a:r>
              <a:rPr altLang="de-DE" dirty="0">
                <a:solidFill>
                  <a:srgbClr val="112A24"/>
                </a:solidFill>
                <a:latin typeface="Arial"/>
              </a:rPr>
              <a:t>sensitivity of </a:t>
            </a:r>
            <a:r>
              <a:rPr altLang="de-DE" b="1" dirty="0">
                <a:solidFill>
                  <a:srgbClr val="008854"/>
                </a:solidFill>
                <a:latin typeface="Arial"/>
              </a:rPr>
              <a:t>4.0% obs./m</a:t>
            </a:r>
            <a:r>
              <a:rPr altLang="de-DE" dirty="0">
                <a:solidFill>
                  <a:srgbClr val="112A24"/>
                </a:solidFill>
                <a:latin typeface="Arial"/>
              </a:rPr>
              <a:t>.</a:t>
            </a:r>
          </a:p>
          <a:p>
            <a:pPr>
              <a:lnSpc>
                <a:spcPct val="100000"/>
              </a:lnSpc>
              <a:spcAft>
                <a:spcPts val="600"/>
              </a:spcAft>
            </a:pPr>
            <a:r>
              <a:rPr altLang="de-DE" dirty="0">
                <a:solidFill>
                  <a:srgbClr val="112A24"/>
                </a:solidFill>
                <a:latin typeface="Arial"/>
              </a:rPr>
              <a:t>The smoke density does not reach the</a:t>
            </a:r>
            <a:br>
              <a:rPr altLang="de-DE" dirty="0">
                <a:solidFill>
                  <a:srgbClr val="112A24"/>
                </a:solidFill>
                <a:latin typeface="Arial"/>
              </a:rPr>
            </a:br>
            <a:r>
              <a:rPr altLang="de-DE" dirty="0">
                <a:solidFill>
                  <a:srgbClr val="112A24"/>
                </a:solidFill>
                <a:latin typeface="Arial"/>
              </a:rPr>
              <a:t>alarm sensitivity at any sampling point.</a:t>
            </a:r>
          </a:p>
          <a:p>
            <a:pPr marL="2117" lvl="1" indent="0">
              <a:spcBef>
                <a:spcPts val="0"/>
              </a:spcBef>
              <a:spcAft>
                <a:spcPts val="600"/>
              </a:spcAft>
              <a:buClr>
                <a:srgbClr val="008D58"/>
              </a:buClr>
              <a:buFont typeface="Wingdings 2" pitchFamily="18" charset="2"/>
              <a:buNone/>
            </a:pPr>
            <a:endParaRPr altLang="de-DE" b="1" dirty="0">
              <a:solidFill>
                <a:srgbClr val="008854"/>
              </a:solidFill>
              <a:latin typeface="Arial"/>
            </a:endParaRPr>
          </a:p>
        </p:txBody>
      </p:sp>
      <p:sp>
        <p:nvSpPr>
          <p:cNvPr id="8" name="Text Box 141">
            <a:extLst>
              <a:ext uri="{FF2B5EF4-FFF2-40B4-BE49-F238E27FC236}">
                <a16:creationId xmlns:a16="http://schemas.microsoft.com/office/drawing/2014/main" id="{A3BF4282-EA43-EFC7-FAA6-0724F99290D0}"/>
              </a:ext>
            </a:extLst>
          </p:cNvPr>
          <p:cNvSpPr txBox="1">
            <a:spLocks noChangeArrowheads="1"/>
          </p:cNvSpPr>
          <p:nvPr/>
        </p:nvSpPr>
        <p:spPr bwMode="auto">
          <a:xfrm>
            <a:off x="4649834" y="4725144"/>
            <a:ext cx="61626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ts val="600"/>
              </a:spcAft>
              <a:buClrTx/>
              <a:buSzTx/>
              <a:buFontTx/>
              <a:buNone/>
              <a:tabLst/>
              <a:defRPr/>
            </a:pPr>
            <a:r>
              <a:rPr kumimoji="0" lang="de-DE" altLang="de-DE" sz="1600" b="0" i="0" u="none" strike="noStrike" kern="0" cap="none" spc="0" normalizeH="0" baseline="0" noProof="0">
                <a:ln>
                  <a:noFill/>
                </a:ln>
                <a:solidFill>
                  <a:srgbClr val="112A24"/>
                </a:solidFill>
                <a:effectLst/>
                <a:uLnTx/>
                <a:uFillTx/>
                <a:latin typeface="Arial" charset="0"/>
                <a:cs typeface="Arial" charset="0"/>
              </a:rPr>
              <a:t>Due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to</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the</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collective</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effect</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the</a:t>
            </a:r>
            <a:r>
              <a:rPr kumimoji="0" lang="de-DE" altLang="de-DE" sz="1600" b="0" i="0" u="none" strike="noStrike" kern="0" cap="none" spc="0" normalizeH="0" baseline="0" noProof="0">
                <a:ln>
                  <a:noFill/>
                </a:ln>
                <a:solidFill>
                  <a:srgbClr val="112A24"/>
                </a:solidFill>
                <a:effectLst/>
                <a:uLnTx/>
                <a:uFillTx/>
                <a:latin typeface="Arial" charset="0"/>
                <a:cs typeface="Arial" charset="0"/>
              </a:rPr>
              <a:t> smoke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density</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of</a:t>
            </a:r>
            <a:r>
              <a:rPr kumimoji="0" lang="de-DE" altLang="de-DE" sz="1600" b="0" i="0" u="none" strike="noStrike" kern="0" cap="none" spc="0" normalizeH="0" baseline="0" noProof="0">
                <a:ln>
                  <a:noFill/>
                </a:ln>
                <a:solidFill>
                  <a:srgbClr val="112A24"/>
                </a:solidFill>
                <a:effectLst/>
                <a:uLnTx/>
                <a:uFillTx/>
                <a:latin typeface="Arial" charset="0"/>
                <a:cs typeface="Arial" charset="0"/>
              </a:rPr>
              <a:t> all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sampling</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points</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is</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added</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together</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br>
              <a:rPr kumimoji="0" lang="de-DE" altLang="de-DE" sz="1600" b="0" i="0" u="none" strike="noStrike" kern="0" cap="none" spc="0" normalizeH="0" baseline="0" noProof="0">
                <a:ln>
                  <a:noFill/>
                </a:ln>
                <a:solidFill>
                  <a:srgbClr val="112A24"/>
                </a:solidFill>
                <a:effectLst/>
                <a:uLnTx/>
                <a:uFillTx/>
                <a:latin typeface="Arial" charset="0"/>
                <a:cs typeface="Arial" charset="0"/>
              </a:rPr>
            </a:br>
            <a:r>
              <a:rPr kumimoji="0" lang="de-DE" altLang="de-DE" sz="1600" b="0" i="0" u="none" strike="noStrike" kern="0" cap="none" spc="0" normalizeH="0" baseline="0" noProof="0">
                <a:ln>
                  <a:noFill/>
                </a:ln>
                <a:solidFill>
                  <a:srgbClr val="112A24"/>
                </a:solidFill>
                <a:effectLst/>
                <a:uLnTx/>
                <a:uFillTx/>
                <a:latin typeface="Arial" charset="0"/>
                <a:cs typeface="Arial" charset="0"/>
              </a:rPr>
              <a:t>The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resulting</a:t>
            </a:r>
            <a:r>
              <a:rPr kumimoji="0" lang="de-DE" altLang="de-DE" sz="1600" b="0" i="0" u="none" strike="noStrike" kern="0" cap="none" spc="0" normalizeH="0" baseline="0" noProof="0">
                <a:ln>
                  <a:noFill/>
                </a:ln>
                <a:solidFill>
                  <a:srgbClr val="112A24"/>
                </a:solidFill>
                <a:effectLst/>
                <a:uLnTx/>
                <a:uFillTx/>
                <a:latin typeface="Arial" charset="0"/>
                <a:cs typeface="Arial" charset="0"/>
              </a:rPr>
              <a:t> light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obscuration</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is</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sufficient</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to</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trigger</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the</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alarm</a:t>
            </a:r>
            <a:r>
              <a:rPr kumimoji="0" lang="de-DE" altLang="de-DE" sz="1600" b="0" i="0" u="none" strike="noStrike" kern="0" cap="none" spc="0" normalizeH="0" baseline="0" noProof="0">
                <a:ln>
                  <a:noFill/>
                </a:ln>
                <a:solidFill>
                  <a:srgbClr val="112A24"/>
                </a:solidFill>
                <a:effectLst/>
                <a:uLnTx/>
                <a:uFillTx/>
                <a:latin typeface="Arial" charset="0"/>
                <a:cs typeface="Arial" charset="0"/>
              </a:rPr>
              <a:t>:</a:t>
            </a:r>
          </a:p>
        </p:txBody>
      </p:sp>
      <p:sp>
        <p:nvSpPr>
          <p:cNvPr id="9" name="Inhaltsplatzhalter 2">
            <a:extLst>
              <a:ext uri="{FF2B5EF4-FFF2-40B4-BE49-F238E27FC236}">
                <a16:creationId xmlns:a16="http://schemas.microsoft.com/office/drawing/2014/main" id="{E30ECA44-4F0C-3BB5-9DFF-A1233C761356}"/>
              </a:ext>
            </a:extLst>
          </p:cNvPr>
          <p:cNvSpPr txBox="1">
            <a:spLocks/>
          </p:cNvSpPr>
          <p:nvPr/>
        </p:nvSpPr>
        <p:spPr bwMode="auto">
          <a:xfrm>
            <a:off x="4651200" y="5584674"/>
            <a:ext cx="6485360" cy="33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fontAlgn="base">
              <a:lnSpc>
                <a:spcPts val="2400"/>
              </a:lnSpc>
              <a:spcBef>
                <a:spcPct val="0"/>
              </a:spcBef>
              <a:spcAft>
                <a:spcPts val="667"/>
              </a:spcAft>
              <a:defRPr lang="de-DE" sz="1600" smtClean="0">
                <a:solidFill>
                  <a:schemeClr val="tx1"/>
                </a:solidFill>
                <a:latin typeface="+mn-lt"/>
                <a:ea typeface="+mn-ea"/>
                <a:cs typeface="+mn-cs"/>
              </a:defRPr>
            </a:lvl1pPr>
            <a:lvl2pPr marL="239178" indent="-237061" algn="l" rtl="0" fontAlgn="base">
              <a:lnSpc>
                <a:spcPts val="2400"/>
              </a:lnSpc>
              <a:spcBef>
                <a:spcPct val="0"/>
              </a:spcBef>
              <a:spcAft>
                <a:spcPts val="667"/>
              </a:spcAft>
              <a:buClr>
                <a:schemeClr val="accent1"/>
              </a:buClr>
              <a:buSzPct val="100000"/>
              <a:buFont typeface="Wingdings 2" pitchFamily="18" charset="2"/>
              <a:buChar char="¡"/>
              <a:defRPr lang="de-DE" sz="1600" smtClean="0">
                <a:solidFill>
                  <a:schemeClr val="tx1"/>
                </a:solidFill>
                <a:latin typeface="+mn-lt"/>
                <a:cs typeface="+mn-cs"/>
              </a:defRPr>
            </a:lvl2pPr>
            <a:lvl3pPr marL="478355" indent="-239178" algn="l" rtl="0" fontAlgn="base">
              <a:lnSpc>
                <a:spcPts val="2400"/>
              </a:lnSpc>
              <a:spcBef>
                <a:spcPct val="0"/>
              </a:spcBef>
              <a:spcAft>
                <a:spcPts val="667"/>
              </a:spcAft>
              <a:buClr>
                <a:schemeClr val="accent1"/>
              </a:buClr>
              <a:buSzPct val="100000"/>
              <a:buFont typeface="Wingdings" panose="05000000000000000000" pitchFamily="2" charset="2"/>
              <a:buChar char="§"/>
              <a:defRPr lang="de-DE" sz="1600" baseline="0" smtClean="0">
                <a:solidFill>
                  <a:schemeClr val="tx1"/>
                </a:solidFill>
                <a:latin typeface="+mn-lt"/>
                <a:cs typeface="+mn-cs"/>
              </a:defRPr>
            </a:lvl3pPr>
            <a:lvl4pPr marL="717533" indent="-239178" algn="l" rtl="0" fontAlgn="base">
              <a:lnSpc>
                <a:spcPts val="2400"/>
              </a:lnSpc>
              <a:spcBef>
                <a:spcPct val="0"/>
              </a:spcBef>
              <a:spcAft>
                <a:spcPts val="667"/>
              </a:spcAft>
              <a:buClr>
                <a:schemeClr val="accent1"/>
              </a:buClr>
              <a:buSzPct val="100000"/>
              <a:buFont typeface="Wingdings" panose="05000000000000000000" pitchFamily="2" charset="2"/>
              <a:buChar char="§"/>
              <a:defRPr lang="de-DE" sz="1600" smtClean="0">
                <a:solidFill>
                  <a:schemeClr val="tx1"/>
                </a:solidFill>
                <a:latin typeface="+mn-lt"/>
                <a:cs typeface="+mn-cs"/>
              </a:defRPr>
            </a:lvl4pPr>
            <a:lvl5pPr marL="956709" indent="-239178" algn="l" rtl="0" fontAlgn="base">
              <a:lnSpc>
                <a:spcPts val="2400"/>
              </a:lnSpc>
              <a:spcBef>
                <a:spcPct val="0"/>
              </a:spcBef>
              <a:spcAft>
                <a:spcPts val="667"/>
              </a:spcAft>
              <a:buClr>
                <a:schemeClr val="accent1"/>
              </a:buClr>
              <a:buSzPct val="100000"/>
              <a:buFont typeface="Wingdings" panose="05000000000000000000" pitchFamily="2" charset="2"/>
              <a:buChar char="§"/>
              <a:tabLst/>
              <a:defRPr lang="de-DE" sz="1600">
                <a:solidFill>
                  <a:schemeClr val="tx1"/>
                </a:solidFill>
                <a:latin typeface="+mn-lt"/>
                <a:cs typeface="+mn-cs"/>
              </a:defRPr>
            </a:lvl5pPr>
            <a:lvl6pPr marL="13716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6pPr>
            <a:lvl7pPr marL="18288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7pPr>
            <a:lvl8pPr marL="22860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8pPr>
            <a:lvl9pPr marL="27432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9pPr>
          </a:lstStyle>
          <a:p>
            <a:pPr>
              <a:lnSpc>
                <a:spcPct val="100000"/>
              </a:lnSpc>
              <a:spcAft>
                <a:spcPct val="0"/>
              </a:spcAft>
            </a:pPr>
            <a:r>
              <a:rPr altLang="de-DE" b="1" dirty="0">
                <a:solidFill>
                  <a:srgbClr val="424242"/>
                </a:solidFill>
                <a:latin typeface="Arial"/>
              </a:rPr>
              <a:t>3 x </a:t>
            </a:r>
            <a:r>
              <a:rPr altLang="de-DE" b="1" dirty="0">
                <a:solidFill>
                  <a:srgbClr val="FF0000"/>
                </a:solidFill>
                <a:latin typeface="Arial"/>
              </a:rPr>
              <a:t>1.3% obs./m </a:t>
            </a:r>
            <a:r>
              <a:rPr altLang="de-DE" b="1" dirty="0">
                <a:solidFill>
                  <a:srgbClr val="424242"/>
                </a:solidFill>
                <a:latin typeface="Arial"/>
              </a:rPr>
              <a:t>+ 1 x </a:t>
            </a:r>
            <a:r>
              <a:rPr altLang="de-DE" b="1" dirty="0">
                <a:solidFill>
                  <a:srgbClr val="FF0000"/>
                </a:solidFill>
                <a:latin typeface="Arial"/>
              </a:rPr>
              <a:t>0.70% obs./m </a:t>
            </a:r>
            <a:r>
              <a:rPr altLang="de-DE" b="1" dirty="0">
                <a:solidFill>
                  <a:srgbClr val="424242"/>
                </a:solidFill>
                <a:latin typeface="Arial"/>
              </a:rPr>
              <a:t>= </a:t>
            </a:r>
            <a:r>
              <a:rPr altLang="de-DE" b="1" dirty="0">
                <a:solidFill>
                  <a:srgbClr val="FF0000"/>
                </a:solidFill>
                <a:latin typeface="Arial"/>
              </a:rPr>
              <a:t>4.6% obs./m </a:t>
            </a:r>
            <a:r>
              <a:rPr altLang="de-DE" b="1" dirty="0">
                <a:solidFill>
                  <a:srgbClr val="424242"/>
                </a:solidFill>
                <a:latin typeface="Arial"/>
              </a:rPr>
              <a:t>=&gt; alarm </a:t>
            </a:r>
          </a:p>
          <a:p>
            <a:pPr marL="2117" lvl="1" indent="0">
              <a:spcBef>
                <a:spcPts val="0"/>
              </a:spcBef>
              <a:spcAft>
                <a:spcPts val="600"/>
              </a:spcAft>
              <a:buClr>
                <a:srgbClr val="008D58"/>
              </a:buClr>
              <a:buFont typeface="Wingdings 2" pitchFamily="18" charset="2"/>
              <a:buNone/>
            </a:pPr>
            <a:endParaRPr lang="en-US" altLang="de-DE" b="1" kern="0" dirty="0">
              <a:solidFill>
                <a:srgbClr val="424242"/>
              </a:solidFill>
              <a:latin typeface="Arial"/>
              <a:ea typeface="MS PGothic" pitchFamily="34" charset="-128"/>
              <a:cs typeface="Arial" pitchFamily="34" charset="0"/>
            </a:endParaRPr>
          </a:p>
        </p:txBody>
      </p:sp>
      <p:pic>
        <p:nvPicPr>
          <p:cNvPr id="10" name="Grafik 3">
            <a:extLst>
              <a:ext uri="{FF2B5EF4-FFF2-40B4-BE49-F238E27FC236}">
                <a16:creationId xmlns:a16="http://schemas.microsoft.com/office/drawing/2014/main" id="{E67B86CB-1B97-022B-83CA-D323CBA61499}"/>
              </a:ext>
            </a:extLst>
          </p:cNvPr>
          <p:cNvPicPr>
            <a:picLocks noChangeAspect="1"/>
          </p:cNvPicPr>
          <p:nvPr/>
        </p:nvPicPr>
        <p:blipFill rotWithShape="1">
          <a:blip r:embed="rId3">
            <a:extLst>
              <a:ext uri="{28A0092B-C50C-407E-A947-70E740481C1C}">
                <a14:useLocalDpi xmlns:a14="http://schemas.microsoft.com/office/drawing/2010/main" val="0"/>
              </a:ext>
            </a:extLst>
          </a:blip>
          <a:srcRect r="-477"/>
          <a:stretch/>
        </p:blipFill>
        <p:spPr>
          <a:xfrm>
            <a:off x="2453940" y="1846800"/>
            <a:ext cx="8142560" cy="2876400"/>
          </a:xfrm>
          <a:prstGeom prst="rect">
            <a:avLst/>
          </a:prstGeom>
        </p:spPr>
      </p:pic>
      <p:cxnSp>
        <p:nvCxnSpPr>
          <p:cNvPr id="11" name="Gerader Verbinder 18">
            <a:extLst>
              <a:ext uri="{FF2B5EF4-FFF2-40B4-BE49-F238E27FC236}">
                <a16:creationId xmlns:a16="http://schemas.microsoft.com/office/drawing/2014/main" id="{5E724A51-828B-F9B4-139F-F86A0FF3FE43}"/>
              </a:ext>
            </a:extLst>
          </p:cNvPr>
          <p:cNvCxnSpPr/>
          <p:nvPr/>
        </p:nvCxnSpPr>
        <p:spPr>
          <a:xfrm flipV="1">
            <a:off x="6768000" y="1844824"/>
            <a:ext cx="0" cy="2876421"/>
          </a:xfrm>
          <a:prstGeom prst="line">
            <a:avLst/>
          </a:prstGeom>
          <a:noFill/>
          <a:ln w="9525" cap="flat" cmpd="sng" algn="ctr">
            <a:solidFill>
              <a:srgbClr val="008D58">
                <a:shade val="95000"/>
                <a:satMod val="105000"/>
              </a:srgbClr>
            </a:solidFill>
            <a:prstDash val="solid"/>
          </a:ln>
          <a:effectLst/>
        </p:spPr>
      </p:cxnSp>
      <p:cxnSp>
        <p:nvCxnSpPr>
          <p:cNvPr id="12" name="Gerader Verbinder 19">
            <a:extLst>
              <a:ext uri="{FF2B5EF4-FFF2-40B4-BE49-F238E27FC236}">
                <a16:creationId xmlns:a16="http://schemas.microsoft.com/office/drawing/2014/main" id="{9F3C8ED2-9CA2-E6AC-4DD3-30CB352E615B}"/>
              </a:ext>
            </a:extLst>
          </p:cNvPr>
          <p:cNvCxnSpPr/>
          <p:nvPr/>
        </p:nvCxnSpPr>
        <p:spPr>
          <a:xfrm flipV="1">
            <a:off x="8190000" y="1844824"/>
            <a:ext cx="0" cy="2876421"/>
          </a:xfrm>
          <a:prstGeom prst="line">
            <a:avLst/>
          </a:prstGeom>
          <a:noFill/>
          <a:ln w="9525" cap="flat" cmpd="sng" algn="ctr">
            <a:solidFill>
              <a:srgbClr val="008D58">
                <a:shade val="95000"/>
                <a:satMod val="105000"/>
              </a:srgbClr>
            </a:solidFill>
            <a:prstDash val="solid"/>
          </a:ln>
          <a:effectLst/>
        </p:spPr>
      </p:cxnSp>
      <p:cxnSp>
        <p:nvCxnSpPr>
          <p:cNvPr id="13" name="Gerader Verbinder 20">
            <a:extLst>
              <a:ext uri="{FF2B5EF4-FFF2-40B4-BE49-F238E27FC236}">
                <a16:creationId xmlns:a16="http://schemas.microsoft.com/office/drawing/2014/main" id="{291158D4-6ACE-DAA2-4C21-9BC07C7C9845}"/>
              </a:ext>
            </a:extLst>
          </p:cNvPr>
          <p:cNvCxnSpPr/>
          <p:nvPr/>
        </p:nvCxnSpPr>
        <p:spPr>
          <a:xfrm flipV="1">
            <a:off x="5328000" y="1844824"/>
            <a:ext cx="0" cy="2876421"/>
          </a:xfrm>
          <a:prstGeom prst="line">
            <a:avLst/>
          </a:prstGeom>
          <a:noFill/>
          <a:ln w="9525" cap="flat" cmpd="sng" algn="ctr">
            <a:solidFill>
              <a:srgbClr val="008D58">
                <a:shade val="95000"/>
                <a:satMod val="105000"/>
              </a:srgbClr>
            </a:solidFill>
            <a:prstDash val="solid"/>
          </a:ln>
          <a:effectLst/>
        </p:spPr>
      </p:cxnSp>
      <p:cxnSp>
        <p:nvCxnSpPr>
          <p:cNvPr id="14" name="Gerader Verbinder 21">
            <a:extLst>
              <a:ext uri="{FF2B5EF4-FFF2-40B4-BE49-F238E27FC236}">
                <a16:creationId xmlns:a16="http://schemas.microsoft.com/office/drawing/2014/main" id="{FDEB4F23-FF54-D91F-A263-2B592D87E160}"/>
              </a:ext>
            </a:extLst>
          </p:cNvPr>
          <p:cNvCxnSpPr/>
          <p:nvPr/>
        </p:nvCxnSpPr>
        <p:spPr>
          <a:xfrm flipV="1">
            <a:off x="3888000" y="1844824"/>
            <a:ext cx="0" cy="2876421"/>
          </a:xfrm>
          <a:prstGeom prst="line">
            <a:avLst/>
          </a:prstGeom>
          <a:noFill/>
          <a:ln w="9525" cap="flat" cmpd="sng" algn="ctr">
            <a:solidFill>
              <a:srgbClr val="008D58">
                <a:shade val="95000"/>
                <a:satMod val="105000"/>
              </a:srgbClr>
            </a:solidFill>
            <a:prstDash val="solid"/>
          </a:ln>
          <a:effectLst/>
        </p:spPr>
      </p:cxnSp>
      <p:cxnSp>
        <p:nvCxnSpPr>
          <p:cNvPr id="15" name="Gerader Verbinder 22">
            <a:extLst>
              <a:ext uri="{FF2B5EF4-FFF2-40B4-BE49-F238E27FC236}">
                <a16:creationId xmlns:a16="http://schemas.microsoft.com/office/drawing/2014/main" id="{A562E57D-CCD9-363B-5672-A6503B5E01D8}"/>
              </a:ext>
            </a:extLst>
          </p:cNvPr>
          <p:cNvCxnSpPr/>
          <p:nvPr/>
        </p:nvCxnSpPr>
        <p:spPr>
          <a:xfrm>
            <a:off x="2453941" y="3283035"/>
            <a:ext cx="6918423" cy="1949"/>
          </a:xfrm>
          <a:prstGeom prst="line">
            <a:avLst/>
          </a:prstGeom>
          <a:noFill/>
          <a:ln w="9525" cap="flat" cmpd="sng" algn="ctr">
            <a:solidFill>
              <a:srgbClr val="008D58">
                <a:shade val="95000"/>
                <a:satMod val="105000"/>
              </a:srgbClr>
            </a:solidFill>
            <a:prstDash val="solid"/>
          </a:ln>
          <a:effectLst/>
        </p:spPr>
      </p:cxnSp>
      <p:sp>
        <p:nvSpPr>
          <p:cNvPr id="16" name="Text Box 127">
            <a:extLst>
              <a:ext uri="{FF2B5EF4-FFF2-40B4-BE49-F238E27FC236}">
                <a16:creationId xmlns:a16="http://schemas.microsoft.com/office/drawing/2014/main" id="{A1F30A12-44E6-6524-05D0-979F45358D42}"/>
              </a:ext>
            </a:extLst>
          </p:cNvPr>
          <p:cNvSpPr txBox="1">
            <a:spLocks noChangeArrowheads="1"/>
          </p:cNvSpPr>
          <p:nvPr/>
        </p:nvSpPr>
        <p:spPr bwMode="auto">
          <a:xfrm>
            <a:off x="2768189" y="2060848"/>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200" b="1" i="0" u="none" strike="noStrike" kern="0" cap="none" spc="0" normalizeH="0" baseline="0" noProof="0">
                <a:ln>
                  <a:noFill/>
                </a:ln>
                <a:solidFill>
                  <a:srgbClr val="112A24"/>
                </a:solidFill>
                <a:effectLst/>
                <a:uLnTx/>
                <a:uFillTx/>
                <a:latin typeface="Arial" charset="0"/>
                <a:cs typeface="Arial" charset="0"/>
              </a:rPr>
              <a:t>4.0%/m</a:t>
            </a:r>
          </a:p>
        </p:txBody>
      </p:sp>
      <p:sp>
        <p:nvSpPr>
          <p:cNvPr id="17" name="Text Box 127">
            <a:extLst>
              <a:ext uri="{FF2B5EF4-FFF2-40B4-BE49-F238E27FC236}">
                <a16:creationId xmlns:a16="http://schemas.microsoft.com/office/drawing/2014/main" id="{2A85A4D8-3078-6008-4BD0-4F76622C696B}"/>
              </a:ext>
            </a:extLst>
          </p:cNvPr>
          <p:cNvSpPr txBox="1">
            <a:spLocks noChangeArrowheads="1"/>
          </p:cNvSpPr>
          <p:nvPr/>
        </p:nvSpPr>
        <p:spPr bwMode="auto">
          <a:xfrm>
            <a:off x="4230000" y="2062800"/>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200" b="1" i="0" u="none" strike="noStrike" kern="0" cap="none" spc="0" normalizeH="0" baseline="0" noProof="0">
                <a:ln>
                  <a:noFill/>
                </a:ln>
                <a:solidFill>
                  <a:srgbClr val="112A24"/>
                </a:solidFill>
                <a:effectLst/>
                <a:uLnTx/>
                <a:uFillTx/>
                <a:latin typeface="Arial" charset="0"/>
                <a:cs typeface="Arial" charset="0"/>
              </a:rPr>
              <a:t>4.0%/m</a:t>
            </a:r>
          </a:p>
        </p:txBody>
      </p:sp>
      <p:sp>
        <p:nvSpPr>
          <p:cNvPr id="18" name="Text Box 127">
            <a:extLst>
              <a:ext uri="{FF2B5EF4-FFF2-40B4-BE49-F238E27FC236}">
                <a16:creationId xmlns:a16="http://schemas.microsoft.com/office/drawing/2014/main" id="{D2FEE7FA-6214-7539-6CB8-99E520C8A478}"/>
              </a:ext>
            </a:extLst>
          </p:cNvPr>
          <p:cNvSpPr txBox="1">
            <a:spLocks noChangeArrowheads="1"/>
          </p:cNvSpPr>
          <p:nvPr/>
        </p:nvSpPr>
        <p:spPr bwMode="auto">
          <a:xfrm>
            <a:off x="5670375" y="2062800"/>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200" b="1" i="0" u="none" strike="noStrike" kern="0" cap="none" spc="0" normalizeH="0" baseline="0" noProof="0">
                <a:ln>
                  <a:noFill/>
                </a:ln>
                <a:solidFill>
                  <a:srgbClr val="112A24"/>
                </a:solidFill>
                <a:effectLst/>
                <a:uLnTx/>
                <a:uFillTx/>
                <a:latin typeface="Arial" charset="0"/>
                <a:cs typeface="Arial" charset="0"/>
              </a:rPr>
              <a:t>4.0%/m</a:t>
            </a:r>
          </a:p>
        </p:txBody>
      </p:sp>
      <p:sp>
        <p:nvSpPr>
          <p:cNvPr id="19" name="Text Box 127">
            <a:extLst>
              <a:ext uri="{FF2B5EF4-FFF2-40B4-BE49-F238E27FC236}">
                <a16:creationId xmlns:a16="http://schemas.microsoft.com/office/drawing/2014/main" id="{A50C3B7C-9422-EB33-9271-4BD83BE52B02}"/>
              </a:ext>
            </a:extLst>
          </p:cNvPr>
          <p:cNvSpPr txBox="1">
            <a:spLocks noChangeArrowheads="1"/>
          </p:cNvSpPr>
          <p:nvPr/>
        </p:nvSpPr>
        <p:spPr bwMode="auto">
          <a:xfrm>
            <a:off x="7110535" y="2062800"/>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200" b="1" i="0" u="none" strike="noStrike" kern="0" cap="none" spc="0" normalizeH="0" baseline="0" noProof="0">
                <a:ln>
                  <a:noFill/>
                </a:ln>
                <a:solidFill>
                  <a:srgbClr val="112A24"/>
                </a:solidFill>
                <a:effectLst/>
                <a:uLnTx/>
                <a:uFillTx/>
                <a:latin typeface="Arial" charset="0"/>
                <a:cs typeface="Arial" charset="0"/>
              </a:rPr>
              <a:t>4.0%/m</a:t>
            </a:r>
          </a:p>
        </p:txBody>
      </p:sp>
      <p:sp>
        <p:nvSpPr>
          <p:cNvPr id="20" name="Text Box 127">
            <a:extLst>
              <a:ext uri="{FF2B5EF4-FFF2-40B4-BE49-F238E27FC236}">
                <a16:creationId xmlns:a16="http://schemas.microsoft.com/office/drawing/2014/main" id="{00064C83-C9F0-B72E-9ED3-BC68AF7A642E}"/>
              </a:ext>
            </a:extLst>
          </p:cNvPr>
          <p:cNvSpPr txBox="1">
            <a:spLocks noChangeArrowheads="1"/>
          </p:cNvSpPr>
          <p:nvPr/>
        </p:nvSpPr>
        <p:spPr bwMode="auto">
          <a:xfrm>
            <a:off x="8550695" y="2062800"/>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200" b="1" i="0" u="none" strike="noStrike" kern="0" cap="none" spc="0" normalizeH="0" baseline="0" noProof="0">
                <a:ln>
                  <a:noFill/>
                </a:ln>
                <a:solidFill>
                  <a:srgbClr val="112A24"/>
                </a:solidFill>
                <a:effectLst/>
                <a:uLnTx/>
                <a:uFillTx/>
                <a:latin typeface="Arial" charset="0"/>
                <a:cs typeface="Arial" charset="0"/>
              </a:rPr>
              <a:t>4.0%/m</a:t>
            </a:r>
          </a:p>
        </p:txBody>
      </p:sp>
      <p:sp>
        <p:nvSpPr>
          <p:cNvPr id="21" name="Text Box 127">
            <a:extLst>
              <a:ext uri="{FF2B5EF4-FFF2-40B4-BE49-F238E27FC236}">
                <a16:creationId xmlns:a16="http://schemas.microsoft.com/office/drawing/2014/main" id="{185DC692-A4C9-285C-5947-30FB9003943D}"/>
              </a:ext>
            </a:extLst>
          </p:cNvPr>
          <p:cNvSpPr txBox="1">
            <a:spLocks noChangeArrowheads="1"/>
          </p:cNvSpPr>
          <p:nvPr/>
        </p:nvSpPr>
        <p:spPr bwMode="auto">
          <a:xfrm>
            <a:off x="2768189" y="3476037"/>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200" b="1" i="0" u="none" strike="noStrike" kern="0" cap="none" spc="0" normalizeH="0" baseline="0" noProof="0">
                <a:ln>
                  <a:noFill/>
                </a:ln>
                <a:solidFill>
                  <a:srgbClr val="112A24"/>
                </a:solidFill>
                <a:effectLst/>
                <a:uLnTx/>
                <a:uFillTx/>
                <a:latin typeface="Arial" charset="0"/>
                <a:cs typeface="Arial" charset="0"/>
              </a:rPr>
              <a:t>4.0%/m</a:t>
            </a:r>
          </a:p>
        </p:txBody>
      </p:sp>
      <p:sp>
        <p:nvSpPr>
          <p:cNvPr id="22" name="Text Box 127">
            <a:extLst>
              <a:ext uri="{FF2B5EF4-FFF2-40B4-BE49-F238E27FC236}">
                <a16:creationId xmlns:a16="http://schemas.microsoft.com/office/drawing/2014/main" id="{C8C70D98-6125-1643-433B-E6F8B1DDF3CD}"/>
              </a:ext>
            </a:extLst>
          </p:cNvPr>
          <p:cNvSpPr txBox="1">
            <a:spLocks noChangeArrowheads="1"/>
          </p:cNvSpPr>
          <p:nvPr/>
        </p:nvSpPr>
        <p:spPr bwMode="auto">
          <a:xfrm>
            <a:off x="4230215" y="3477600"/>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200" b="1" i="0" u="none" strike="noStrike" kern="0" cap="none" spc="0" normalizeH="0" baseline="0" noProof="0">
                <a:ln>
                  <a:noFill/>
                </a:ln>
                <a:solidFill>
                  <a:srgbClr val="112A24"/>
                </a:solidFill>
                <a:effectLst/>
                <a:uLnTx/>
                <a:uFillTx/>
                <a:latin typeface="Arial" charset="0"/>
                <a:cs typeface="Arial" charset="0"/>
              </a:rPr>
              <a:t>4.0%/m</a:t>
            </a:r>
          </a:p>
        </p:txBody>
      </p:sp>
      <p:sp>
        <p:nvSpPr>
          <p:cNvPr id="23" name="Text Box 127">
            <a:extLst>
              <a:ext uri="{FF2B5EF4-FFF2-40B4-BE49-F238E27FC236}">
                <a16:creationId xmlns:a16="http://schemas.microsoft.com/office/drawing/2014/main" id="{A1199578-E293-BA6A-1AE3-54B7B798AE97}"/>
              </a:ext>
            </a:extLst>
          </p:cNvPr>
          <p:cNvSpPr txBox="1">
            <a:spLocks noChangeArrowheads="1"/>
          </p:cNvSpPr>
          <p:nvPr/>
        </p:nvSpPr>
        <p:spPr bwMode="auto">
          <a:xfrm>
            <a:off x="5670375" y="3477600"/>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200" b="1" i="0" u="none" strike="noStrike" kern="0" cap="none" spc="0" normalizeH="0" baseline="0" noProof="0">
                <a:ln>
                  <a:noFill/>
                </a:ln>
                <a:solidFill>
                  <a:srgbClr val="112A24"/>
                </a:solidFill>
                <a:effectLst/>
                <a:uLnTx/>
                <a:uFillTx/>
                <a:latin typeface="Arial" charset="0"/>
                <a:cs typeface="Arial" charset="0"/>
              </a:rPr>
              <a:t>4.0%/m</a:t>
            </a:r>
          </a:p>
        </p:txBody>
      </p:sp>
      <p:sp>
        <p:nvSpPr>
          <p:cNvPr id="24" name="Text Box 127">
            <a:extLst>
              <a:ext uri="{FF2B5EF4-FFF2-40B4-BE49-F238E27FC236}">
                <a16:creationId xmlns:a16="http://schemas.microsoft.com/office/drawing/2014/main" id="{9A0A09F9-5142-A53D-F297-70936E624E00}"/>
              </a:ext>
            </a:extLst>
          </p:cNvPr>
          <p:cNvSpPr txBox="1">
            <a:spLocks noChangeArrowheads="1"/>
          </p:cNvSpPr>
          <p:nvPr/>
        </p:nvSpPr>
        <p:spPr bwMode="auto">
          <a:xfrm>
            <a:off x="7110535" y="3477600"/>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200" b="1" i="0" u="none" strike="noStrike" kern="0" cap="none" spc="0" normalizeH="0" baseline="0" noProof="0">
                <a:ln>
                  <a:noFill/>
                </a:ln>
                <a:solidFill>
                  <a:srgbClr val="112A24"/>
                </a:solidFill>
                <a:effectLst/>
                <a:uLnTx/>
                <a:uFillTx/>
                <a:latin typeface="Arial" charset="0"/>
                <a:cs typeface="Arial" charset="0"/>
              </a:rPr>
              <a:t>4.0%/m</a:t>
            </a:r>
          </a:p>
        </p:txBody>
      </p:sp>
      <p:sp>
        <p:nvSpPr>
          <p:cNvPr id="25" name="Text Box 127">
            <a:extLst>
              <a:ext uri="{FF2B5EF4-FFF2-40B4-BE49-F238E27FC236}">
                <a16:creationId xmlns:a16="http://schemas.microsoft.com/office/drawing/2014/main" id="{FC885923-9023-AF26-3C44-84F0F030C409}"/>
              </a:ext>
            </a:extLst>
          </p:cNvPr>
          <p:cNvSpPr txBox="1">
            <a:spLocks noChangeArrowheads="1"/>
          </p:cNvSpPr>
          <p:nvPr/>
        </p:nvSpPr>
        <p:spPr bwMode="auto">
          <a:xfrm>
            <a:off x="8550695" y="3477600"/>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200" b="1" i="0" u="none" strike="noStrike" kern="0" cap="none" spc="0" normalizeH="0" baseline="0" noProof="0">
                <a:ln>
                  <a:noFill/>
                </a:ln>
                <a:solidFill>
                  <a:srgbClr val="112A24"/>
                </a:solidFill>
                <a:effectLst/>
                <a:uLnTx/>
                <a:uFillTx/>
                <a:latin typeface="Arial" charset="0"/>
                <a:cs typeface="Arial" charset="0"/>
              </a:rPr>
              <a:t>4.0%/m</a:t>
            </a:r>
          </a:p>
        </p:txBody>
      </p:sp>
      <p:sp>
        <p:nvSpPr>
          <p:cNvPr id="26" name="Text Box 127">
            <a:extLst>
              <a:ext uri="{FF2B5EF4-FFF2-40B4-BE49-F238E27FC236}">
                <a16:creationId xmlns:a16="http://schemas.microsoft.com/office/drawing/2014/main" id="{97E965D4-2144-483F-8261-751C96E1A805}"/>
              </a:ext>
            </a:extLst>
          </p:cNvPr>
          <p:cNvSpPr txBox="1">
            <a:spLocks noChangeArrowheads="1"/>
          </p:cNvSpPr>
          <p:nvPr/>
        </p:nvSpPr>
        <p:spPr bwMode="auto">
          <a:xfrm>
            <a:off x="2767335" y="2742229"/>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200" b="1" i="0" u="none" strike="noStrike" kern="0" cap="none" spc="0" normalizeH="0" baseline="0" noProof="0">
                <a:ln>
                  <a:noFill/>
                </a:ln>
                <a:solidFill>
                  <a:srgbClr val="FF0000"/>
                </a:solidFill>
                <a:effectLst/>
                <a:uLnTx/>
                <a:uFillTx/>
                <a:latin typeface="Arial" charset="0"/>
                <a:cs typeface="Arial" charset="0"/>
              </a:rPr>
              <a:t>1.3%/m</a:t>
            </a:r>
          </a:p>
        </p:txBody>
      </p:sp>
      <p:sp>
        <p:nvSpPr>
          <p:cNvPr id="27" name="Text Box 127">
            <a:extLst>
              <a:ext uri="{FF2B5EF4-FFF2-40B4-BE49-F238E27FC236}">
                <a16:creationId xmlns:a16="http://schemas.microsoft.com/office/drawing/2014/main" id="{A14E10E1-E481-AB10-7004-C6D931CA4497}"/>
              </a:ext>
            </a:extLst>
          </p:cNvPr>
          <p:cNvSpPr txBox="1">
            <a:spLocks noChangeArrowheads="1"/>
          </p:cNvSpPr>
          <p:nvPr/>
        </p:nvSpPr>
        <p:spPr bwMode="auto">
          <a:xfrm>
            <a:off x="4230000" y="2743200"/>
            <a:ext cx="7569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200" b="1" i="0" u="none" strike="noStrike" kern="0" cap="none" spc="0" normalizeH="0" baseline="0" noProof="0">
                <a:ln>
                  <a:noFill/>
                </a:ln>
                <a:solidFill>
                  <a:srgbClr val="FF0000"/>
                </a:solidFill>
                <a:effectLst/>
                <a:uLnTx/>
                <a:uFillTx/>
                <a:latin typeface="Arial" charset="0"/>
                <a:cs typeface="Arial" charset="0"/>
              </a:rPr>
              <a:t>1,3 %/m</a:t>
            </a:r>
          </a:p>
        </p:txBody>
      </p:sp>
      <p:sp>
        <p:nvSpPr>
          <p:cNvPr id="28" name="Text Box 127">
            <a:extLst>
              <a:ext uri="{FF2B5EF4-FFF2-40B4-BE49-F238E27FC236}">
                <a16:creationId xmlns:a16="http://schemas.microsoft.com/office/drawing/2014/main" id="{737D8E3A-672B-3A47-A240-5A432003531D}"/>
              </a:ext>
            </a:extLst>
          </p:cNvPr>
          <p:cNvSpPr txBox="1">
            <a:spLocks noChangeArrowheads="1"/>
          </p:cNvSpPr>
          <p:nvPr/>
        </p:nvSpPr>
        <p:spPr bwMode="auto">
          <a:xfrm>
            <a:off x="2767335" y="4155342"/>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200" b="1" i="0" u="none" strike="noStrike" kern="0" cap="none" spc="0" normalizeH="0" baseline="0" noProof="0">
                <a:ln>
                  <a:noFill/>
                </a:ln>
                <a:solidFill>
                  <a:srgbClr val="FF0000"/>
                </a:solidFill>
                <a:effectLst/>
                <a:uLnTx/>
                <a:uFillTx/>
                <a:latin typeface="Arial" charset="0"/>
                <a:cs typeface="Arial" charset="0"/>
              </a:rPr>
              <a:t>1.3%/m</a:t>
            </a:r>
          </a:p>
        </p:txBody>
      </p:sp>
      <p:sp>
        <p:nvSpPr>
          <p:cNvPr id="29" name="Text Box 127">
            <a:extLst>
              <a:ext uri="{FF2B5EF4-FFF2-40B4-BE49-F238E27FC236}">
                <a16:creationId xmlns:a16="http://schemas.microsoft.com/office/drawing/2014/main" id="{39E3BD0B-9A07-063A-0F8F-3EFC7FE4B729}"/>
              </a:ext>
            </a:extLst>
          </p:cNvPr>
          <p:cNvSpPr txBox="1">
            <a:spLocks noChangeArrowheads="1"/>
          </p:cNvSpPr>
          <p:nvPr/>
        </p:nvSpPr>
        <p:spPr bwMode="auto">
          <a:xfrm>
            <a:off x="4230000" y="4154400"/>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200" b="1" i="0" u="none" strike="noStrike" kern="0" cap="none" spc="0" normalizeH="0" baseline="0" noProof="0">
                <a:ln>
                  <a:noFill/>
                </a:ln>
                <a:solidFill>
                  <a:srgbClr val="FF0000"/>
                </a:solidFill>
                <a:effectLst/>
                <a:uLnTx/>
                <a:uFillTx/>
                <a:latin typeface="Arial" charset="0"/>
                <a:cs typeface="Arial" charset="0"/>
              </a:rPr>
              <a:t>0.7%/m</a:t>
            </a:r>
          </a:p>
        </p:txBody>
      </p:sp>
      <p:sp>
        <p:nvSpPr>
          <p:cNvPr id="30" name="Text Box 137">
            <a:extLst>
              <a:ext uri="{FF2B5EF4-FFF2-40B4-BE49-F238E27FC236}">
                <a16:creationId xmlns:a16="http://schemas.microsoft.com/office/drawing/2014/main" id="{40825318-9BA8-5158-1674-7DB3DE01778B}"/>
              </a:ext>
            </a:extLst>
          </p:cNvPr>
          <p:cNvSpPr txBox="1">
            <a:spLocks noChangeArrowheads="1"/>
          </p:cNvSpPr>
          <p:nvPr/>
        </p:nvSpPr>
        <p:spPr bwMode="auto">
          <a:xfrm>
            <a:off x="10202400" y="3430800"/>
            <a:ext cx="12202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400" b="1" i="0" u="none" strike="noStrike" kern="0" cap="none" spc="0" normalizeH="0" baseline="0" noProof="0">
                <a:ln>
                  <a:noFill/>
                </a:ln>
                <a:solidFill>
                  <a:srgbClr val="FF0000"/>
                </a:solidFill>
                <a:effectLst/>
                <a:uLnTx/>
                <a:uFillTx/>
                <a:latin typeface="Arial" charset="0"/>
                <a:cs typeface="Arial" charset="0"/>
              </a:rPr>
              <a:t>0.4% </a:t>
            </a:r>
            <a:r>
              <a:rPr kumimoji="0" lang="de-DE" altLang="de-DE" sz="1400" b="1" i="0" u="none" strike="noStrike" kern="0" cap="none" spc="0" normalizeH="0" baseline="0" noProof="0" err="1">
                <a:ln>
                  <a:noFill/>
                </a:ln>
                <a:solidFill>
                  <a:srgbClr val="FF0000"/>
                </a:solidFill>
                <a:effectLst/>
                <a:uLnTx/>
                <a:uFillTx/>
                <a:latin typeface="Arial" charset="0"/>
                <a:cs typeface="Arial" charset="0"/>
              </a:rPr>
              <a:t>obs</a:t>
            </a:r>
            <a:r>
              <a:rPr kumimoji="0" lang="de-DE" altLang="de-DE" sz="1400" b="1" i="0" u="none" strike="noStrike" kern="0" cap="none" spc="0" normalizeH="0" baseline="0" noProof="0">
                <a:ln>
                  <a:noFill/>
                </a:ln>
                <a:solidFill>
                  <a:srgbClr val="FF0000"/>
                </a:solidFill>
                <a:effectLst/>
                <a:uLnTx/>
                <a:uFillTx/>
                <a:latin typeface="Arial" charset="0"/>
                <a:cs typeface="Arial" charset="0"/>
              </a:rPr>
              <a:t>./m</a:t>
            </a:r>
          </a:p>
        </p:txBody>
      </p:sp>
      <p:pic>
        <p:nvPicPr>
          <p:cNvPr id="31" name="Grafik 6">
            <a:extLst>
              <a:ext uri="{FF2B5EF4-FFF2-40B4-BE49-F238E27FC236}">
                <a16:creationId xmlns:a16="http://schemas.microsoft.com/office/drawing/2014/main" id="{6CFCD0AF-8E55-78C0-9B9F-D84CAEE18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6000" y="3016800"/>
            <a:ext cx="731460" cy="457162"/>
          </a:xfrm>
          <a:prstGeom prst="rect">
            <a:avLst/>
          </a:prstGeom>
        </p:spPr>
      </p:pic>
      <p:sp>
        <p:nvSpPr>
          <p:cNvPr id="32" name="Text Box 130">
            <a:extLst>
              <a:ext uri="{FF2B5EF4-FFF2-40B4-BE49-F238E27FC236}">
                <a16:creationId xmlns:a16="http://schemas.microsoft.com/office/drawing/2014/main" id="{2E525658-2084-82BC-D89C-0129F4369A92}"/>
              </a:ext>
            </a:extLst>
          </p:cNvPr>
          <p:cNvSpPr txBox="1">
            <a:spLocks noChangeArrowheads="1"/>
          </p:cNvSpPr>
          <p:nvPr/>
        </p:nvSpPr>
        <p:spPr bwMode="auto">
          <a:xfrm>
            <a:off x="9676761" y="1844394"/>
            <a:ext cx="18394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err="1">
                <a:ln>
                  <a:noFill/>
                </a:ln>
                <a:solidFill>
                  <a:srgbClr val="424242"/>
                </a:solidFill>
                <a:effectLst/>
                <a:uLnTx/>
                <a:uFillTx/>
                <a:latin typeface="Arial" charset="0"/>
                <a:cs typeface="Arial" charset="0"/>
              </a:rPr>
              <a:t>Predefined</a:t>
            </a:r>
            <a:r>
              <a:rPr kumimoji="0" lang="de-DE" altLang="de-DE" sz="1400" b="0" i="0" u="none" strike="noStrike" kern="0" cap="none" spc="0" normalizeH="0" baseline="0" noProof="0">
                <a:ln>
                  <a:noFill/>
                </a:ln>
                <a:solidFill>
                  <a:srgbClr val="424242"/>
                </a:solidFill>
                <a:effectLst/>
                <a:uLnTx/>
                <a:uFillTx/>
                <a:latin typeface="Arial" charset="0"/>
                <a:cs typeface="Arial" charset="0"/>
              </a:rPr>
              <a:t> </a:t>
            </a:r>
            <a:r>
              <a:rPr kumimoji="0" lang="de-DE" altLang="de-DE" sz="1400" b="0" i="0" u="none" strike="noStrike" kern="0" cap="none" spc="0" normalizeH="0" baseline="0" noProof="0" err="1">
                <a:ln>
                  <a:noFill/>
                </a:ln>
                <a:solidFill>
                  <a:srgbClr val="424242"/>
                </a:solidFill>
                <a:effectLst/>
                <a:uLnTx/>
                <a:uFillTx/>
                <a:latin typeface="Arial" charset="0"/>
                <a:cs typeface="Arial" charset="0"/>
              </a:rPr>
              <a:t>alarm</a:t>
            </a:r>
            <a:r>
              <a:rPr kumimoji="0" lang="de-DE" altLang="de-DE" sz="1400" b="0" i="0" u="none" strike="noStrike" kern="0" cap="none" spc="0" normalizeH="0" baseline="0" noProof="0">
                <a:ln>
                  <a:noFill/>
                </a:ln>
                <a:solidFill>
                  <a:srgbClr val="424242"/>
                </a:solidFill>
                <a:effectLst/>
                <a:uLnTx/>
                <a:uFillTx/>
                <a:latin typeface="Arial" charset="0"/>
                <a:cs typeface="Arial" charset="0"/>
              </a:rPr>
              <a:t> </a:t>
            </a:r>
            <a:r>
              <a:rPr kumimoji="0" lang="de-DE" altLang="de-DE" sz="1400" b="0" i="0" u="none" strike="noStrike" kern="0" cap="none" spc="0" normalizeH="0" baseline="0" noProof="0" err="1">
                <a:ln>
                  <a:noFill/>
                </a:ln>
                <a:solidFill>
                  <a:srgbClr val="424242"/>
                </a:solidFill>
                <a:effectLst/>
                <a:uLnTx/>
                <a:uFillTx/>
                <a:latin typeface="Arial" charset="0"/>
                <a:cs typeface="Arial" charset="0"/>
              </a:rPr>
              <a:t>sensitivity</a:t>
            </a:r>
            <a:r>
              <a:rPr kumimoji="0" lang="de-DE" altLang="de-DE" sz="1400" b="0" i="0" u="none" strike="noStrike" kern="0" cap="none" spc="0" normalizeH="0" baseline="0" noProof="0">
                <a:ln>
                  <a:noFill/>
                </a:ln>
                <a:solidFill>
                  <a:srgbClr val="424242"/>
                </a:solidFill>
                <a:effectLst/>
                <a:uLnTx/>
                <a:uFillTx/>
                <a:latin typeface="Arial" charset="0"/>
                <a:cs typeface="Arial" charset="0"/>
              </a:rPr>
              <a:t> per</a:t>
            </a:r>
            <a:br>
              <a:rPr kumimoji="0" lang="de-DE" altLang="de-DE" sz="1400" b="0" i="0" u="none" strike="noStrike" kern="0" cap="none" spc="0" normalizeH="0" baseline="0" noProof="0">
                <a:ln>
                  <a:noFill/>
                </a:ln>
                <a:solidFill>
                  <a:srgbClr val="424242"/>
                </a:solidFill>
                <a:effectLst/>
                <a:uLnTx/>
                <a:uFillTx/>
                <a:latin typeface="Arial" charset="0"/>
                <a:cs typeface="Arial" charset="0"/>
              </a:rPr>
            </a:br>
            <a:r>
              <a:rPr kumimoji="0" lang="de-DE" altLang="de-DE" sz="1400" b="0" i="0" u="none" strike="noStrike" kern="0" cap="none" spc="0" normalizeH="0" baseline="0" noProof="0" err="1">
                <a:ln>
                  <a:noFill/>
                </a:ln>
                <a:solidFill>
                  <a:srgbClr val="424242"/>
                </a:solidFill>
                <a:effectLst/>
                <a:uLnTx/>
                <a:uFillTx/>
                <a:latin typeface="Arial" charset="0"/>
                <a:cs typeface="Arial" charset="0"/>
              </a:rPr>
              <a:t>sampling</a:t>
            </a:r>
            <a:r>
              <a:rPr kumimoji="0" lang="de-DE" altLang="de-DE" sz="1400" b="0" i="0" u="none" strike="noStrike" kern="0" cap="none" spc="0" normalizeH="0" baseline="0" noProof="0">
                <a:ln>
                  <a:noFill/>
                </a:ln>
                <a:solidFill>
                  <a:srgbClr val="424242"/>
                </a:solidFill>
                <a:effectLst/>
                <a:uLnTx/>
                <a:uFillTx/>
                <a:latin typeface="Arial" charset="0"/>
                <a:cs typeface="Arial" charset="0"/>
              </a:rPr>
              <a:t> point : </a:t>
            </a:r>
            <a:br>
              <a:rPr kumimoji="0" lang="de-DE" altLang="de-DE" sz="1400" b="0" i="0" u="none" strike="noStrike" kern="0" cap="none" spc="0" normalizeH="0" baseline="0" noProof="0">
                <a:ln>
                  <a:noFill/>
                </a:ln>
                <a:solidFill>
                  <a:srgbClr val="424242"/>
                </a:solidFill>
                <a:effectLst/>
                <a:uLnTx/>
                <a:uFillTx/>
                <a:latin typeface="Arial" charset="0"/>
                <a:cs typeface="Arial" charset="0"/>
              </a:rPr>
            </a:br>
            <a:r>
              <a:rPr kumimoji="0" lang="de-DE" altLang="de-DE" sz="1400" b="1" i="0" u="none" strike="noStrike" kern="0" cap="none" spc="0" normalizeH="0" baseline="0" noProof="0">
                <a:ln>
                  <a:noFill/>
                </a:ln>
                <a:solidFill>
                  <a:srgbClr val="008854"/>
                </a:solidFill>
                <a:effectLst/>
                <a:uLnTx/>
                <a:uFillTx/>
                <a:latin typeface="Arial" charset="0"/>
                <a:cs typeface="Arial" charset="0"/>
              </a:rPr>
              <a:t>4.0% </a:t>
            </a:r>
            <a:r>
              <a:rPr kumimoji="0" lang="de-DE" altLang="de-DE" sz="1400" b="1" i="0" u="none" strike="noStrike" kern="0" cap="none" spc="0" normalizeH="0" baseline="0" noProof="0" err="1">
                <a:ln>
                  <a:noFill/>
                </a:ln>
                <a:solidFill>
                  <a:srgbClr val="008854"/>
                </a:solidFill>
                <a:effectLst/>
                <a:uLnTx/>
                <a:uFillTx/>
                <a:latin typeface="Arial" charset="0"/>
                <a:cs typeface="Arial" charset="0"/>
              </a:rPr>
              <a:t>obs</a:t>
            </a:r>
            <a:r>
              <a:rPr kumimoji="0" lang="de-DE" altLang="de-DE" sz="1400" b="1" i="0" u="none" strike="noStrike" kern="0" cap="none" spc="0" normalizeH="0" baseline="0" noProof="0">
                <a:ln>
                  <a:noFill/>
                </a:ln>
                <a:solidFill>
                  <a:srgbClr val="008854"/>
                </a:solidFill>
                <a:effectLst/>
                <a:uLnTx/>
                <a:uFillTx/>
                <a:latin typeface="Arial" charset="0"/>
                <a:cs typeface="Arial" charset="0"/>
              </a:rPr>
              <a:t>./m</a:t>
            </a:r>
          </a:p>
        </p:txBody>
      </p:sp>
      <p:sp>
        <p:nvSpPr>
          <p:cNvPr id="2" name="Slide Number Placeholder 1">
            <a:extLst>
              <a:ext uri="{FF2B5EF4-FFF2-40B4-BE49-F238E27FC236}">
                <a16:creationId xmlns:a16="http://schemas.microsoft.com/office/drawing/2014/main" id="{C9B8D99C-60B9-9D61-6C6C-9121FEA5FA6E}"/>
              </a:ext>
            </a:extLst>
          </p:cNvPr>
          <p:cNvSpPr>
            <a:spLocks noGrp="1"/>
          </p:cNvSpPr>
          <p:nvPr>
            <p:ph type="sldNum" sz="quarter" idx="10"/>
          </p:nvPr>
        </p:nvSpPr>
        <p:spPr/>
        <p:txBody>
          <a:bodyPr/>
          <a:lstStyle/>
          <a:p>
            <a:r>
              <a:rPr lang="en-US"/>
              <a:t>Slide </a:t>
            </a:r>
            <a:fld id="{903EA7B1-77EC-A440-B5B8-158D64F1397F}" type="slidenum">
              <a:rPr lang="en-US" smtClean="0"/>
              <a:pPr/>
              <a:t>25</a:t>
            </a:fld>
            <a:endParaRPr lang="en-US" dirty="0"/>
          </a:p>
        </p:txBody>
      </p:sp>
    </p:spTree>
    <p:extLst>
      <p:ext uri="{BB962C8B-B14F-4D97-AF65-F5344CB8AC3E}">
        <p14:creationId xmlns:p14="http://schemas.microsoft.com/office/powerpoint/2010/main" val="163257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AA6EC07-BEF6-FCC1-F7DA-6E422546591B}"/>
              </a:ext>
            </a:extLst>
          </p:cNvPr>
          <p:cNvSpPr>
            <a:spLocks noGrp="1"/>
          </p:cNvSpPr>
          <p:nvPr>
            <p:ph type="body" sz="quarter" idx="14"/>
          </p:nvPr>
        </p:nvSpPr>
        <p:spPr/>
        <p:txBody>
          <a:bodyPr/>
          <a:lstStyle/>
          <a:p>
            <a:r>
              <a:rPr lang="en-US"/>
              <a:t>Sampling Pipe Network</a:t>
            </a:r>
          </a:p>
        </p:txBody>
      </p:sp>
      <p:pic>
        <p:nvPicPr>
          <p:cNvPr id="8" name="Grafik 13">
            <a:extLst>
              <a:ext uri="{FF2B5EF4-FFF2-40B4-BE49-F238E27FC236}">
                <a16:creationId xmlns:a16="http://schemas.microsoft.com/office/drawing/2014/main" id="{7BD947F3-94AE-0E12-90BF-E11B96CC9156}"/>
              </a:ext>
            </a:extLst>
          </p:cNvPr>
          <p:cNvPicPr>
            <a:picLocks noChangeAspect="1"/>
          </p:cNvPicPr>
          <p:nvPr/>
        </p:nvPicPr>
        <p:blipFill rotWithShape="1">
          <a:blip r:embed="rId2">
            <a:extLst>
              <a:ext uri="{28A0092B-C50C-407E-A947-70E740481C1C}">
                <a14:useLocalDpi xmlns:a14="http://schemas.microsoft.com/office/drawing/2010/main" val="0"/>
              </a:ext>
            </a:extLst>
          </a:blip>
          <a:srcRect l="31162" t="88400" r="38671"/>
          <a:stretch/>
        </p:blipFill>
        <p:spPr>
          <a:xfrm>
            <a:off x="719666" y="1749600"/>
            <a:ext cx="10752667" cy="4093200"/>
          </a:xfrm>
          <a:prstGeom prst="rect">
            <a:avLst/>
          </a:prstGeom>
        </p:spPr>
      </p:pic>
      <p:sp>
        <p:nvSpPr>
          <p:cNvPr id="9" name="Textfeld 40">
            <a:extLst>
              <a:ext uri="{FF2B5EF4-FFF2-40B4-BE49-F238E27FC236}">
                <a16:creationId xmlns:a16="http://schemas.microsoft.com/office/drawing/2014/main" id="{25E40092-7D4C-27CC-2D94-0F2E90DA64CE}"/>
              </a:ext>
            </a:extLst>
          </p:cNvPr>
          <p:cNvSpPr txBox="1"/>
          <p:nvPr/>
        </p:nvSpPr>
        <p:spPr>
          <a:xfrm rot="16200000">
            <a:off x="8614606" y="3640470"/>
            <a:ext cx="4064488" cy="338554"/>
          </a:xfrm>
          <a:prstGeom prst="rect">
            <a:avLst/>
          </a:prstGeom>
          <a:noFill/>
        </p:spPr>
        <p:txBody>
          <a:bodyPr wrap="square" rtlCol="0">
            <a:spAutoFit/>
          </a:bodyPr>
          <a:lstStyle/>
          <a:p>
            <a:pPr algn="ctr"/>
            <a:r>
              <a:rPr lang="de-DE" sz="1600">
                <a:solidFill>
                  <a:srgbClr val="008854"/>
                </a:solidFill>
              </a:rPr>
              <a:t>double U-</a:t>
            </a:r>
            <a:r>
              <a:rPr lang="de-DE" sz="1600" err="1">
                <a:solidFill>
                  <a:srgbClr val="008854"/>
                </a:solidFill>
              </a:rPr>
              <a:t>shaped</a:t>
            </a:r>
            <a:r>
              <a:rPr lang="de-DE" sz="1600">
                <a:solidFill>
                  <a:srgbClr val="008854"/>
                </a:solidFill>
              </a:rPr>
              <a:t> </a:t>
            </a:r>
            <a:r>
              <a:rPr lang="de-DE" sz="1600" err="1">
                <a:solidFill>
                  <a:srgbClr val="008854"/>
                </a:solidFill>
              </a:rPr>
              <a:t>pipe</a:t>
            </a:r>
            <a:r>
              <a:rPr lang="de-DE" sz="1600">
                <a:solidFill>
                  <a:srgbClr val="008854"/>
                </a:solidFill>
              </a:rPr>
              <a:t> system</a:t>
            </a:r>
          </a:p>
        </p:txBody>
      </p:sp>
      <p:pic>
        <p:nvPicPr>
          <p:cNvPr id="10" name="Grafik 9">
            <a:extLst>
              <a:ext uri="{FF2B5EF4-FFF2-40B4-BE49-F238E27FC236}">
                <a16:creationId xmlns:a16="http://schemas.microsoft.com/office/drawing/2014/main" id="{CA627640-9C0A-2E5A-3649-1C66B1CF8F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1368"/>
          <a:stretch/>
        </p:blipFill>
        <p:spPr>
          <a:xfrm>
            <a:off x="1055440" y="2003733"/>
            <a:ext cx="1038649" cy="3624346"/>
          </a:xfrm>
          <a:prstGeom prst="rect">
            <a:avLst/>
          </a:prstGeom>
        </p:spPr>
      </p:pic>
      <p:pic>
        <p:nvPicPr>
          <p:cNvPr id="11" name="Grafik 10">
            <a:extLst>
              <a:ext uri="{FF2B5EF4-FFF2-40B4-BE49-F238E27FC236}">
                <a16:creationId xmlns:a16="http://schemas.microsoft.com/office/drawing/2014/main" id="{3066577C-3BC2-1507-55A2-C16CF6F6B6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73" r="72772"/>
          <a:stretch/>
        </p:blipFill>
        <p:spPr>
          <a:xfrm>
            <a:off x="2783632" y="2003733"/>
            <a:ext cx="2052228" cy="3624346"/>
          </a:xfrm>
          <a:prstGeom prst="rect">
            <a:avLst/>
          </a:prstGeom>
        </p:spPr>
      </p:pic>
      <p:sp>
        <p:nvSpPr>
          <p:cNvPr id="12" name="Textfeld 38">
            <a:extLst>
              <a:ext uri="{FF2B5EF4-FFF2-40B4-BE49-F238E27FC236}">
                <a16:creationId xmlns:a16="http://schemas.microsoft.com/office/drawing/2014/main" id="{E612E7EC-9BA4-39A0-7D28-ED3B99D0E325}"/>
              </a:ext>
            </a:extLst>
          </p:cNvPr>
          <p:cNvSpPr txBox="1"/>
          <p:nvPr/>
        </p:nvSpPr>
        <p:spPr>
          <a:xfrm rot="16200000">
            <a:off x="2720867" y="3640476"/>
            <a:ext cx="4064485" cy="338554"/>
          </a:xfrm>
          <a:prstGeom prst="rect">
            <a:avLst/>
          </a:prstGeom>
          <a:noFill/>
        </p:spPr>
        <p:txBody>
          <a:bodyPr wrap="square" rtlCol="0">
            <a:spAutoFit/>
          </a:bodyPr>
          <a:lstStyle/>
          <a:p>
            <a:pPr algn="ctr"/>
            <a:r>
              <a:rPr lang="de-DE" sz="1600">
                <a:solidFill>
                  <a:srgbClr val="008854"/>
                </a:solidFill>
              </a:rPr>
              <a:t>U-</a:t>
            </a:r>
            <a:r>
              <a:rPr lang="de-DE" sz="1600" err="1">
                <a:solidFill>
                  <a:srgbClr val="008854"/>
                </a:solidFill>
              </a:rPr>
              <a:t>shaped</a:t>
            </a:r>
            <a:r>
              <a:rPr lang="de-DE" sz="1600">
                <a:solidFill>
                  <a:srgbClr val="008854"/>
                </a:solidFill>
              </a:rPr>
              <a:t> </a:t>
            </a:r>
            <a:r>
              <a:rPr lang="de-DE" sz="1600" err="1">
                <a:solidFill>
                  <a:srgbClr val="008854"/>
                </a:solidFill>
              </a:rPr>
              <a:t>pipe</a:t>
            </a:r>
            <a:r>
              <a:rPr lang="de-DE" sz="1600">
                <a:solidFill>
                  <a:srgbClr val="008854"/>
                </a:solidFill>
              </a:rPr>
              <a:t> system</a:t>
            </a:r>
          </a:p>
        </p:txBody>
      </p:sp>
      <p:sp>
        <p:nvSpPr>
          <p:cNvPr id="13" name="Textfeld 37">
            <a:extLst>
              <a:ext uri="{FF2B5EF4-FFF2-40B4-BE49-F238E27FC236}">
                <a16:creationId xmlns:a16="http://schemas.microsoft.com/office/drawing/2014/main" id="{B4EB3F62-4421-F408-35C7-C08BA137A9BC}"/>
              </a:ext>
            </a:extLst>
          </p:cNvPr>
          <p:cNvSpPr txBox="1"/>
          <p:nvPr/>
        </p:nvSpPr>
        <p:spPr>
          <a:xfrm rot="16200000">
            <a:off x="580" y="3640476"/>
            <a:ext cx="4064486" cy="338554"/>
          </a:xfrm>
          <a:prstGeom prst="rect">
            <a:avLst/>
          </a:prstGeom>
          <a:noFill/>
        </p:spPr>
        <p:txBody>
          <a:bodyPr wrap="square" rtlCol="0">
            <a:spAutoFit/>
          </a:bodyPr>
          <a:lstStyle/>
          <a:p>
            <a:pPr algn="ctr"/>
            <a:r>
              <a:rPr lang="de-DE" sz="1600">
                <a:solidFill>
                  <a:srgbClr val="008854"/>
                </a:solidFill>
              </a:rPr>
              <a:t>I-</a:t>
            </a:r>
            <a:r>
              <a:rPr lang="de-DE" sz="1600" err="1">
                <a:solidFill>
                  <a:srgbClr val="008854"/>
                </a:solidFill>
              </a:rPr>
              <a:t>shaped</a:t>
            </a:r>
            <a:r>
              <a:rPr lang="de-DE" sz="1600">
                <a:solidFill>
                  <a:srgbClr val="008854"/>
                </a:solidFill>
              </a:rPr>
              <a:t> </a:t>
            </a:r>
            <a:r>
              <a:rPr lang="de-DE" sz="1600" err="1">
                <a:solidFill>
                  <a:srgbClr val="008854"/>
                </a:solidFill>
              </a:rPr>
              <a:t>pipe</a:t>
            </a:r>
            <a:r>
              <a:rPr lang="de-DE" sz="1600">
                <a:solidFill>
                  <a:srgbClr val="008854"/>
                </a:solidFill>
              </a:rPr>
              <a:t> system</a:t>
            </a:r>
          </a:p>
        </p:txBody>
      </p:sp>
      <p:pic>
        <p:nvPicPr>
          <p:cNvPr id="14" name="Grafik 11">
            <a:extLst>
              <a:ext uri="{FF2B5EF4-FFF2-40B4-BE49-F238E27FC236}">
                <a16:creationId xmlns:a16="http://schemas.microsoft.com/office/drawing/2014/main" id="{A7F63DAF-A3D1-3783-4686-F999B1B295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12" r="52125"/>
          <a:stretch/>
        </p:blipFill>
        <p:spPr>
          <a:xfrm>
            <a:off x="5764413" y="2008813"/>
            <a:ext cx="1764196" cy="3624346"/>
          </a:xfrm>
          <a:prstGeom prst="rect">
            <a:avLst/>
          </a:prstGeom>
        </p:spPr>
      </p:pic>
      <p:pic>
        <p:nvPicPr>
          <p:cNvPr id="15" name="Grafik 12">
            <a:extLst>
              <a:ext uri="{FF2B5EF4-FFF2-40B4-BE49-F238E27FC236}">
                <a16:creationId xmlns:a16="http://schemas.microsoft.com/office/drawing/2014/main" id="{BD343591-9D77-0387-0F20-EA78F3237A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260" r="29952"/>
          <a:stretch/>
        </p:blipFill>
        <p:spPr>
          <a:xfrm>
            <a:off x="8436260" y="1997574"/>
            <a:ext cx="2019827" cy="3624346"/>
          </a:xfrm>
          <a:prstGeom prst="rect">
            <a:avLst/>
          </a:prstGeom>
        </p:spPr>
      </p:pic>
      <p:sp>
        <p:nvSpPr>
          <p:cNvPr id="16" name="Textfeld 39">
            <a:extLst>
              <a:ext uri="{FF2B5EF4-FFF2-40B4-BE49-F238E27FC236}">
                <a16:creationId xmlns:a16="http://schemas.microsoft.com/office/drawing/2014/main" id="{9CC55A0F-3A07-75C5-7DF2-97F414971455}"/>
              </a:ext>
            </a:extLst>
          </p:cNvPr>
          <p:cNvSpPr txBox="1"/>
          <p:nvPr/>
        </p:nvSpPr>
        <p:spPr>
          <a:xfrm rot="16200000">
            <a:off x="5550664" y="3612565"/>
            <a:ext cx="4064485" cy="338554"/>
          </a:xfrm>
          <a:prstGeom prst="rect">
            <a:avLst/>
          </a:prstGeom>
          <a:noFill/>
        </p:spPr>
        <p:txBody>
          <a:bodyPr wrap="square" rtlCol="0">
            <a:spAutoFit/>
          </a:bodyPr>
          <a:lstStyle/>
          <a:p>
            <a:pPr algn="ctr"/>
            <a:r>
              <a:rPr lang="de-DE" sz="1600">
                <a:solidFill>
                  <a:srgbClr val="008854"/>
                </a:solidFill>
              </a:rPr>
              <a:t>M-</a:t>
            </a:r>
            <a:r>
              <a:rPr lang="de-DE" sz="1600" err="1">
                <a:solidFill>
                  <a:srgbClr val="008854"/>
                </a:solidFill>
              </a:rPr>
              <a:t>shaped</a:t>
            </a:r>
            <a:r>
              <a:rPr lang="de-DE" sz="1600">
                <a:solidFill>
                  <a:srgbClr val="008854"/>
                </a:solidFill>
              </a:rPr>
              <a:t> </a:t>
            </a:r>
            <a:r>
              <a:rPr lang="de-DE" sz="1600" err="1">
                <a:solidFill>
                  <a:srgbClr val="008854"/>
                </a:solidFill>
              </a:rPr>
              <a:t>pipe</a:t>
            </a:r>
            <a:r>
              <a:rPr lang="de-DE" sz="1600">
                <a:solidFill>
                  <a:srgbClr val="008854"/>
                </a:solidFill>
              </a:rPr>
              <a:t> system</a:t>
            </a:r>
          </a:p>
        </p:txBody>
      </p:sp>
      <p:sp>
        <p:nvSpPr>
          <p:cNvPr id="2" name="Slide Number Placeholder 1">
            <a:extLst>
              <a:ext uri="{FF2B5EF4-FFF2-40B4-BE49-F238E27FC236}">
                <a16:creationId xmlns:a16="http://schemas.microsoft.com/office/drawing/2014/main" id="{82A576BB-2EC1-5C5A-9A01-6E9D46AA6284}"/>
              </a:ext>
            </a:extLst>
          </p:cNvPr>
          <p:cNvSpPr>
            <a:spLocks noGrp="1"/>
          </p:cNvSpPr>
          <p:nvPr>
            <p:ph type="sldNum" sz="quarter" idx="10"/>
          </p:nvPr>
        </p:nvSpPr>
        <p:spPr/>
        <p:txBody>
          <a:bodyPr/>
          <a:lstStyle/>
          <a:p>
            <a:r>
              <a:rPr lang="en-US"/>
              <a:t>Slide </a:t>
            </a:r>
            <a:fld id="{903EA7B1-77EC-A440-B5B8-158D64F1397F}" type="slidenum">
              <a:rPr lang="en-US" smtClean="0"/>
              <a:pPr/>
              <a:t>26</a:t>
            </a:fld>
            <a:endParaRPr lang="en-US" dirty="0"/>
          </a:p>
        </p:txBody>
      </p:sp>
    </p:spTree>
    <p:extLst>
      <p:ext uri="{BB962C8B-B14F-4D97-AF65-F5344CB8AC3E}">
        <p14:creationId xmlns:p14="http://schemas.microsoft.com/office/powerpoint/2010/main" val="3663606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C3ACF3-EB3F-41A9-DBCC-C2C9DA5C45EF}"/>
              </a:ext>
            </a:extLst>
          </p:cNvPr>
          <p:cNvSpPr>
            <a:spLocks noGrp="1"/>
          </p:cNvSpPr>
          <p:nvPr>
            <p:ph type="body" sz="quarter" idx="14"/>
          </p:nvPr>
        </p:nvSpPr>
        <p:spPr>
          <a:xfrm>
            <a:off x="695324" y="477398"/>
            <a:ext cx="9396529" cy="603296"/>
          </a:xfrm>
        </p:spPr>
        <p:txBody>
          <a:bodyPr>
            <a:normAutofit/>
          </a:bodyPr>
          <a:lstStyle/>
          <a:p>
            <a:pPr>
              <a:lnSpc>
                <a:spcPct val="110000"/>
              </a:lnSpc>
            </a:pPr>
            <a:r>
              <a:rPr lang="en-US"/>
              <a:t>Sensitivity at the Sampling Point</a:t>
            </a:r>
          </a:p>
        </p:txBody>
      </p:sp>
      <p:pic>
        <p:nvPicPr>
          <p:cNvPr id="23" name="Grafik 47">
            <a:extLst>
              <a:ext uri="{FF2B5EF4-FFF2-40B4-BE49-F238E27FC236}">
                <a16:creationId xmlns:a16="http://schemas.microsoft.com/office/drawing/2014/main" id="{D290168E-70CD-B56C-38F7-F34CFB10D980}"/>
              </a:ext>
            </a:extLst>
          </p:cNvPr>
          <p:cNvPicPr>
            <a:picLocks noChangeAspect="1"/>
          </p:cNvPicPr>
          <p:nvPr/>
        </p:nvPicPr>
        <p:blipFill rotWithShape="1">
          <a:blip r:embed="rId2">
            <a:extLst>
              <a:ext uri="{28A0092B-C50C-407E-A947-70E740481C1C}">
                <a14:useLocalDpi xmlns:a14="http://schemas.microsoft.com/office/drawing/2010/main" val="0"/>
              </a:ext>
            </a:extLst>
          </a:blip>
          <a:srcRect l="31162" t="88400" r="38671"/>
          <a:stretch/>
        </p:blipFill>
        <p:spPr>
          <a:xfrm>
            <a:off x="719666" y="1749600"/>
            <a:ext cx="10752667" cy="4093200"/>
          </a:xfrm>
          <a:prstGeom prst="rect">
            <a:avLst/>
          </a:prstGeom>
        </p:spPr>
      </p:pic>
      <p:pic>
        <p:nvPicPr>
          <p:cNvPr id="24" name="Grafik 9">
            <a:extLst>
              <a:ext uri="{FF2B5EF4-FFF2-40B4-BE49-F238E27FC236}">
                <a16:creationId xmlns:a16="http://schemas.microsoft.com/office/drawing/2014/main" id="{3F6DE2AC-22C5-E0A8-C775-36899FE8FAD2}"/>
              </a:ext>
            </a:extLst>
          </p:cNvPr>
          <p:cNvPicPr>
            <a:picLocks noChangeAspect="1"/>
          </p:cNvPicPr>
          <p:nvPr/>
        </p:nvPicPr>
        <p:blipFill rotWithShape="1">
          <a:blip r:embed="rId3">
            <a:extLst>
              <a:ext uri="{28A0092B-C50C-407E-A947-70E740481C1C}">
                <a14:useLocalDpi xmlns:a14="http://schemas.microsoft.com/office/drawing/2010/main" val="0"/>
              </a:ext>
            </a:extLst>
          </a:blip>
          <a:srcRect r="11551"/>
          <a:stretch/>
        </p:blipFill>
        <p:spPr>
          <a:xfrm>
            <a:off x="2453941" y="1844824"/>
            <a:ext cx="7170452" cy="2876421"/>
          </a:xfrm>
          <a:prstGeom prst="rect">
            <a:avLst/>
          </a:prstGeom>
          <a:ln>
            <a:solidFill>
              <a:srgbClr val="008854"/>
            </a:solidFill>
          </a:ln>
        </p:spPr>
      </p:pic>
      <p:pic>
        <p:nvPicPr>
          <p:cNvPr id="25" name="Grafik 12">
            <a:extLst>
              <a:ext uri="{FF2B5EF4-FFF2-40B4-BE49-F238E27FC236}">
                <a16:creationId xmlns:a16="http://schemas.microsoft.com/office/drawing/2014/main" id="{35EE63A6-94F8-F0EC-DE04-7AFFE6718F6D}"/>
              </a:ext>
            </a:extLst>
          </p:cNvPr>
          <p:cNvPicPr>
            <a:picLocks noChangeAspect="1"/>
          </p:cNvPicPr>
          <p:nvPr/>
        </p:nvPicPr>
        <p:blipFill rotWithShape="1">
          <a:blip r:embed="rId3">
            <a:extLst>
              <a:ext uri="{28A0092B-C50C-407E-A947-70E740481C1C}">
                <a14:useLocalDpi xmlns:a14="http://schemas.microsoft.com/office/drawing/2010/main" val="0"/>
              </a:ext>
            </a:extLst>
          </a:blip>
          <a:srcRect l="88449"/>
          <a:stretch/>
        </p:blipFill>
        <p:spPr>
          <a:xfrm>
            <a:off x="9624393" y="1844824"/>
            <a:ext cx="936442" cy="2876421"/>
          </a:xfrm>
          <a:prstGeom prst="rect">
            <a:avLst/>
          </a:prstGeom>
        </p:spPr>
      </p:pic>
      <p:sp>
        <p:nvSpPr>
          <p:cNvPr id="26" name="Inhaltsplatzhalter 2">
            <a:extLst>
              <a:ext uri="{FF2B5EF4-FFF2-40B4-BE49-F238E27FC236}">
                <a16:creationId xmlns:a16="http://schemas.microsoft.com/office/drawing/2014/main" id="{60FA4D65-0087-EA43-7A59-3DAAF0558DD2}"/>
              </a:ext>
            </a:extLst>
          </p:cNvPr>
          <p:cNvSpPr txBox="1">
            <a:spLocks/>
          </p:cNvSpPr>
          <p:nvPr/>
        </p:nvSpPr>
        <p:spPr bwMode="auto">
          <a:xfrm>
            <a:off x="719666" y="4509120"/>
            <a:ext cx="8904727" cy="33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fontAlgn="base">
              <a:lnSpc>
                <a:spcPts val="2400"/>
              </a:lnSpc>
              <a:spcBef>
                <a:spcPct val="0"/>
              </a:spcBef>
              <a:spcAft>
                <a:spcPts val="667"/>
              </a:spcAft>
              <a:defRPr lang="de-DE" sz="1600" smtClean="0">
                <a:solidFill>
                  <a:schemeClr val="tx1"/>
                </a:solidFill>
                <a:latin typeface="+mn-lt"/>
                <a:ea typeface="+mn-ea"/>
                <a:cs typeface="+mn-cs"/>
              </a:defRPr>
            </a:lvl1pPr>
            <a:lvl2pPr marL="239178" indent="-237061" algn="l" rtl="0" fontAlgn="base">
              <a:lnSpc>
                <a:spcPts val="2400"/>
              </a:lnSpc>
              <a:spcBef>
                <a:spcPct val="0"/>
              </a:spcBef>
              <a:spcAft>
                <a:spcPts val="667"/>
              </a:spcAft>
              <a:buClr>
                <a:schemeClr val="accent1"/>
              </a:buClr>
              <a:buSzPct val="100000"/>
              <a:buFont typeface="Wingdings 2" pitchFamily="18" charset="2"/>
              <a:buChar char="¡"/>
              <a:defRPr lang="de-DE" sz="1600" smtClean="0">
                <a:solidFill>
                  <a:schemeClr val="tx1"/>
                </a:solidFill>
                <a:latin typeface="+mn-lt"/>
                <a:cs typeface="+mn-cs"/>
              </a:defRPr>
            </a:lvl2pPr>
            <a:lvl3pPr marL="478355" indent="-239178" algn="l" rtl="0" fontAlgn="base">
              <a:lnSpc>
                <a:spcPts val="2400"/>
              </a:lnSpc>
              <a:spcBef>
                <a:spcPct val="0"/>
              </a:spcBef>
              <a:spcAft>
                <a:spcPts val="667"/>
              </a:spcAft>
              <a:buClr>
                <a:schemeClr val="accent1"/>
              </a:buClr>
              <a:buSzPct val="100000"/>
              <a:buFont typeface="Wingdings" panose="05000000000000000000" pitchFamily="2" charset="2"/>
              <a:buChar char="§"/>
              <a:defRPr lang="de-DE" sz="1600" baseline="0" smtClean="0">
                <a:solidFill>
                  <a:schemeClr val="tx1"/>
                </a:solidFill>
                <a:latin typeface="+mn-lt"/>
                <a:cs typeface="+mn-cs"/>
              </a:defRPr>
            </a:lvl3pPr>
            <a:lvl4pPr marL="717533" indent="-239178" algn="l" rtl="0" fontAlgn="base">
              <a:lnSpc>
                <a:spcPts val="2400"/>
              </a:lnSpc>
              <a:spcBef>
                <a:spcPct val="0"/>
              </a:spcBef>
              <a:spcAft>
                <a:spcPts val="667"/>
              </a:spcAft>
              <a:buClr>
                <a:schemeClr val="accent1"/>
              </a:buClr>
              <a:buSzPct val="100000"/>
              <a:buFont typeface="Wingdings" panose="05000000000000000000" pitchFamily="2" charset="2"/>
              <a:buChar char="§"/>
              <a:defRPr lang="de-DE" sz="1600" smtClean="0">
                <a:solidFill>
                  <a:schemeClr val="tx1"/>
                </a:solidFill>
                <a:latin typeface="+mn-lt"/>
                <a:cs typeface="+mn-cs"/>
              </a:defRPr>
            </a:lvl4pPr>
            <a:lvl5pPr marL="956709" indent="-239178" algn="l" rtl="0" fontAlgn="base">
              <a:lnSpc>
                <a:spcPts val="2400"/>
              </a:lnSpc>
              <a:spcBef>
                <a:spcPct val="0"/>
              </a:spcBef>
              <a:spcAft>
                <a:spcPts val="667"/>
              </a:spcAft>
              <a:buClr>
                <a:schemeClr val="accent1"/>
              </a:buClr>
              <a:buSzPct val="100000"/>
              <a:buFont typeface="Wingdings" panose="05000000000000000000" pitchFamily="2" charset="2"/>
              <a:buChar char="§"/>
              <a:tabLst/>
              <a:defRPr lang="de-DE" sz="1600">
                <a:solidFill>
                  <a:schemeClr val="tx1"/>
                </a:solidFill>
                <a:latin typeface="+mn-lt"/>
                <a:cs typeface="+mn-cs"/>
              </a:defRPr>
            </a:lvl5pPr>
            <a:lvl6pPr marL="13716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6pPr>
            <a:lvl7pPr marL="18288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7pPr>
            <a:lvl8pPr marL="22860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8pPr>
            <a:lvl9pPr marL="27432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9pPr>
          </a:lstStyle>
          <a:p>
            <a:pPr marL="2117" lvl="1" indent="0">
              <a:spcBef>
                <a:spcPts val="0"/>
              </a:spcBef>
              <a:spcAft>
                <a:spcPts val="600"/>
              </a:spcAft>
              <a:buClr>
                <a:srgbClr val="008D58"/>
              </a:buClr>
              <a:buFont typeface="Wingdings 2" pitchFamily="18" charset="2"/>
              <a:buNone/>
            </a:pPr>
            <a:r>
              <a:rPr lang="en-US" altLang="de-DE" b="1" kern="0">
                <a:solidFill>
                  <a:srgbClr val="424242"/>
                </a:solidFill>
                <a:latin typeface="Arial"/>
                <a:ea typeface="MS PGothic" pitchFamily="34" charset="-128"/>
                <a:cs typeface="Arial" pitchFamily="34" charset="0"/>
              </a:rPr>
              <a:t>Example:</a:t>
            </a:r>
            <a:br>
              <a:rPr lang="en-US" altLang="de-DE" b="1" kern="0">
                <a:solidFill>
                  <a:srgbClr val="424242"/>
                </a:solidFill>
                <a:latin typeface="Arial"/>
                <a:ea typeface="MS PGothic" pitchFamily="34" charset="-128"/>
                <a:cs typeface="Arial" pitchFamily="34" charset="0"/>
              </a:rPr>
            </a:br>
            <a:r>
              <a:rPr altLang="de-DE" b="1">
                <a:solidFill>
                  <a:srgbClr val="008854"/>
                </a:solidFill>
                <a:latin typeface="Arial"/>
              </a:rPr>
              <a:t>10 </a:t>
            </a:r>
            <a:r>
              <a:rPr altLang="de-DE" err="1">
                <a:solidFill>
                  <a:srgbClr val="112A24"/>
                </a:solidFill>
                <a:latin typeface="Arial"/>
              </a:rPr>
              <a:t>sampling</a:t>
            </a:r>
            <a:r>
              <a:rPr altLang="de-DE">
                <a:solidFill>
                  <a:srgbClr val="112A24"/>
                </a:solidFill>
                <a:latin typeface="Arial"/>
              </a:rPr>
              <a:t> </a:t>
            </a:r>
            <a:r>
              <a:rPr altLang="de-DE" err="1">
                <a:solidFill>
                  <a:srgbClr val="112A24"/>
                </a:solidFill>
                <a:latin typeface="Arial"/>
              </a:rPr>
              <a:t>points</a:t>
            </a:r>
            <a:r>
              <a:rPr altLang="de-DE">
                <a:solidFill>
                  <a:srgbClr val="112A24"/>
                </a:solidFill>
                <a:latin typeface="Arial"/>
              </a:rPr>
              <a:t>, </a:t>
            </a:r>
            <a:r>
              <a:rPr altLang="de-DE" err="1">
                <a:solidFill>
                  <a:srgbClr val="112A24"/>
                </a:solidFill>
                <a:latin typeface="Arial"/>
              </a:rPr>
              <a:t>each</a:t>
            </a:r>
            <a:r>
              <a:rPr altLang="de-DE">
                <a:solidFill>
                  <a:srgbClr val="112A24"/>
                </a:solidFill>
                <a:latin typeface="Arial"/>
              </a:rPr>
              <a:t> </a:t>
            </a:r>
            <a:r>
              <a:rPr altLang="de-DE" err="1">
                <a:solidFill>
                  <a:srgbClr val="112A24"/>
                </a:solidFill>
                <a:latin typeface="Arial"/>
              </a:rPr>
              <a:t>with</a:t>
            </a:r>
            <a:r>
              <a:rPr altLang="de-DE">
                <a:solidFill>
                  <a:srgbClr val="112A24"/>
                </a:solidFill>
                <a:latin typeface="Arial"/>
              </a:rPr>
              <a:t> a </a:t>
            </a:r>
            <a:br>
              <a:rPr altLang="de-DE">
                <a:solidFill>
                  <a:srgbClr val="112A24"/>
                </a:solidFill>
                <a:latin typeface="Arial"/>
              </a:rPr>
            </a:br>
            <a:r>
              <a:rPr altLang="de-DE" err="1">
                <a:solidFill>
                  <a:srgbClr val="112A24"/>
                </a:solidFill>
                <a:latin typeface="Arial"/>
              </a:rPr>
              <a:t>sensitivity</a:t>
            </a:r>
            <a:r>
              <a:rPr altLang="de-DE">
                <a:solidFill>
                  <a:srgbClr val="112A24"/>
                </a:solidFill>
                <a:latin typeface="Arial"/>
              </a:rPr>
              <a:t> </a:t>
            </a:r>
            <a:r>
              <a:rPr altLang="de-DE" err="1">
                <a:solidFill>
                  <a:srgbClr val="112A24"/>
                </a:solidFill>
                <a:latin typeface="Arial"/>
              </a:rPr>
              <a:t>of</a:t>
            </a:r>
            <a:r>
              <a:rPr altLang="de-DE">
                <a:solidFill>
                  <a:srgbClr val="112A24"/>
                </a:solidFill>
                <a:latin typeface="Arial"/>
              </a:rPr>
              <a:t> </a:t>
            </a:r>
            <a:r>
              <a:rPr altLang="de-DE" b="1">
                <a:solidFill>
                  <a:srgbClr val="008854"/>
                </a:solidFill>
                <a:latin typeface="Arial"/>
              </a:rPr>
              <a:t>3.5% </a:t>
            </a:r>
            <a:r>
              <a:rPr altLang="de-DE" b="1" err="1">
                <a:solidFill>
                  <a:srgbClr val="008854"/>
                </a:solidFill>
                <a:latin typeface="Arial"/>
              </a:rPr>
              <a:t>obs</a:t>
            </a:r>
            <a:r>
              <a:rPr altLang="de-DE" b="1">
                <a:solidFill>
                  <a:srgbClr val="008854"/>
                </a:solidFill>
                <a:latin typeface="Arial"/>
              </a:rPr>
              <a:t>./m</a:t>
            </a:r>
          </a:p>
        </p:txBody>
      </p:sp>
      <p:sp>
        <p:nvSpPr>
          <p:cNvPr id="27" name="Text Box 141">
            <a:extLst>
              <a:ext uri="{FF2B5EF4-FFF2-40B4-BE49-F238E27FC236}">
                <a16:creationId xmlns:a16="http://schemas.microsoft.com/office/drawing/2014/main" id="{F81D59FB-6A7A-2A99-540D-85CEDEE87889}"/>
              </a:ext>
            </a:extLst>
          </p:cNvPr>
          <p:cNvSpPr txBox="1">
            <a:spLocks noChangeArrowheads="1"/>
          </p:cNvSpPr>
          <p:nvPr/>
        </p:nvSpPr>
        <p:spPr bwMode="auto">
          <a:xfrm>
            <a:off x="4541822" y="4812819"/>
            <a:ext cx="6162690" cy="98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algn="just" defTabSz="914400" eaLnBrk="1" fontAlgn="base" latinLnBrk="0" hangingPunct="1">
              <a:lnSpc>
                <a:spcPts val="2400"/>
              </a:lnSpc>
              <a:spcBef>
                <a:spcPct val="0"/>
              </a:spcBef>
              <a:spcAft>
                <a:spcPts val="600"/>
              </a:spcAft>
              <a:buClrTx/>
              <a:buSzTx/>
              <a:buFontTx/>
              <a:buNone/>
              <a:tabLst/>
              <a:defRPr/>
            </a:pPr>
            <a:r>
              <a:rPr kumimoji="0" lang="de-DE" altLang="de-DE" sz="1600" b="0" i="0" u="none" strike="noStrike" kern="0" cap="none" spc="0" normalizeH="0" baseline="0" noProof="0">
                <a:ln>
                  <a:noFill/>
                </a:ln>
                <a:solidFill>
                  <a:srgbClr val="112A24"/>
                </a:solidFill>
                <a:effectLst/>
                <a:uLnTx/>
                <a:uFillTx/>
                <a:latin typeface="Arial" charset="0"/>
                <a:cs typeface="Arial" charset="0"/>
              </a:rPr>
              <a:t>Detector sensitivity must be </a:t>
            </a:r>
            <a:r>
              <a:rPr kumimoji="0" lang="de-DE" altLang="de-DE" sz="1600" b="1" i="0" u="none" strike="noStrike" kern="0" cap="none" spc="0" normalizeH="0" baseline="0" noProof="0">
                <a:ln>
                  <a:noFill/>
                </a:ln>
                <a:solidFill>
                  <a:srgbClr val="008854"/>
                </a:solidFill>
                <a:effectLst/>
                <a:uLnTx/>
                <a:uFillTx/>
                <a:latin typeface="Arial" charset="0"/>
                <a:cs typeface="Arial" charset="0"/>
              </a:rPr>
              <a:t>10 x </a:t>
            </a:r>
            <a:r>
              <a:rPr kumimoji="0" lang="de-DE" altLang="de-DE" sz="1600" b="0" i="0" u="none" strike="noStrike" kern="0" cap="none" spc="0" normalizeH="0" baseline="0" noProof="0">
                <a:ln>
                  <a:noFill/>
                </a:ln>
                <a:solidFill>
                  <a:srgbClr val="112A24"/>
                </a:solidFill>
                <a:effectLst/>
                <a:uLnTx/>
                <a:uFillTx/>
                <a:latin typeface="Arial" charset="0"/>
                <a:cs typeface="Arial" charset="0"/>
              </a:rPr>
              <a:t>higher than the sensitivity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of</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one</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sampling</a:t>
            </a:r>
            <a:r>
              <a:rPr kumimoji="0" lang="de-DE" altLang="de-DE" sz="1600" b="0" i="0" u="none" strike="noStrike" kern="0" cap="none" spc="0" normalizeH="0" baseline="0" noProof="0">
                <a:ln>
                  <a:noFill/>
                </a:ln>
                <a:solidFill>
                  <a:srgbClr val="112A24"/>
                </a:solidFill>
                <a:effectLst/>
                <a:uLnTx/>
                <a:uFillTx/>
                <a:latin typeface="Arial" charset="0"/>
                <a:cs typeface="Arial" charset="0"/>
              </a:rPr>
              <a:t> point. Reason: Air dilution due to fresh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air</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sampling</a:t>
            </a:r>
            <a:r>
              <a:rPr kumimoji="0" lang="de-DE" altLang="de-DE" sz="1600" b="0" i="0" u="none" strike="noStrike" kern="0" cap="none" spc="0" normalizeH="0" baseline="0" noProof="0">
                <a:ln>
                  <a:noFill/>
                </a:ln>
                <a:solidFill>
                  <a:srgbClr val="112A24"/>
                </a:solidFill>
                <a:effectLst/>
                <a:uLnTx/>
                <a:uFillTx/>
                <a:latin typeface="Arial" charset="0"/>
                <a:cs typeface="Arial" charset="0"/>
              </a:rPr>
              <a:t> of the other 9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sampling</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r>
              <a:rPr kumimoji="0" lang="de-DE" altLang="de-DE" sz="1600" b="0" i="0" u="none" strike="noStrike" kern="0" cap="none" spc="0" normalizeH="0" baseline="0" noProof="0" err="1">
                <a:ln>
                  <a:noFill/>
                </a:ln>
                <a:solidFill>
                  <a:srgbClr val="112A24"/>
                </a:solidFill>
                <a:effectLst/>
                <a:uLnTx/>
                <a:uFillTx/>
                <a:latin typeface="Arial" charset="0"/>
                <a:cs typeface="Arial" charset="0"/>
              </a:rPr>
              <a:t>points</a:t>
            </a:r>
            <a:r>
              <a:rPr kumimoji="0" lang="de-DE" altLang="de-DE" sz="1600" b="0" i="0" u="none" strike="noStrike" kern="0" cap="none" spc="0" normalizeH="0" baseline="0" noProof="0">
                <a:ln>
                  <a:noFill/>
                </a:ln>
                <a:solidFill>
                  <a:srgbClr val="112A24"/>
                </a:solidFill>
                <a:effectLst/>
                <a:uLnTx/>
                <a:uFillTx/>
                <a:latin typeface="Arial" charset="0"/>
                <a:cs typeface="Arial" charset="0"/>
              </a:rPr>
              <a:t> </a:t>
            </a:r>
          </a:p>
        </p:txBody>
      </p:sp>
      <p:sp>
        <p:nvSpPr>
          <p:cNvPr id="28" name="Text Box 137">
            <a:extLst>
              <a:ext uri="{FF2B5EF4-FFF2-40B4-BE49-F238E27FC236}">
                <a16:creationId xmlns:a16="http://schemas.microsoft.com/office/drawing/2014/main" id="{1129C85D-FB2A-9F2B-CBBC-271FF13ABC7A}"/>
              </a:ext>
            </a:extLst>
          </p:cNvPr>
          <p:cNvSpPr txBox="1">
            <a:spLocks noChangeArrowheads="1"/>
          </p:cNvSpPr>
          <p:nvPr/>
        </p:nvSpPr>
        <p:spPr bwMode="auto">
          <a:xfrm>
            <a:off x="10200456" y="3429000"/>
            <a:ext cx="13195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400" b="1" i="0" u="none" strike="noStrike" kern="0" cap="none" spc="0" normalizeH="0" baseline="0" noProof="0">
                <a:ln>
                  <a:noFill/>
                </a:ln>
                <a:solidFill>
                  <a:srgbClr val="008854"/>
                </a:solidFill>
                <a:effectLst/>
                <a:uLnTx/>
                <a:uFillTx/>
                <a:latin typeface="Arial" charset="0"/>
                <a:cs typeface="Arial" charset="0"/>
              </a:rPr>
              <a:t>0.35% </a:t>
            </a:r>
            <a:r>
              <a:rPr kumimoji="0" lang="de-DE" altLang="de-DE" sz="1400" b="1" i="0" u="none" strike="noStrike" kern="0" cap="none" spc="0" normalizeH="0" baseline="0" noProof="0" err="1">
                <a:ln>
                  <a:noFill/>
                </a:ln>
                <a:solidFill>
                  <a:srgbClr val="008854"/>
                </a:solidFill>
                <a:effectLst/>
                <a:uLnTx/>
                <a:uFillTx/>
                <a:latin typeface="Arial" charset="0"/>
                <a:cs typeface="Arial" charset="0"/>
              </a:rPr>
              <a:t>obs</a:t>
            </a:r>
            <a:r>
              <a:rPr kumimoji="0" lang="de-DE" altLang="de-DE" sz="1400" b="1" i="0" u="none" strike="noStrike" kern="0" cap="none" spc="0" normalizeH="0" baseline="0" noProof="0">
                <a:ln>
                  <a:noFill/>
                </a:ln>
                <a:solidFill>
                  <a:srgbClr val="008854"/>
                </a:solidFill>
                <a:effectLst/>
                <a:uLnTx/>
                <a:uFillTx/>
                <a:latin typeface="Arial" charset="0"/>
                <a:cs typeface="Arial" charset="0"/>
              </a:rPr>
              <a:t>./m</a:t>
            </a:r>
          </a:p>
        </p:txBody>
      </p:sp>
      <p:cxnSp>
        <p:nvCxnSpPr>
          <p:cNvPr id="29" name="Gerader Verbinder 15">
            <a:extLst>
              <a:ext uri="{FF2B5EF4-FFF2-40B4-BE49-F238E27FC236}">
                <a16:creationId xmlns:a16="http://schemas.microsoft.com/office/drawing/2014/main" id="{5755C671-6BFF-D290-1FD8-F3912CAA57FF}"/>
              </a:ext>
            </a:extLst>
          </p:cNvPr>
          <p:cNvCxnSpPr/>
          <p:nvPr/>
        </p:nvCxnSpPr>
        <p:spPr>
          <a:xfrm flipV="1">
            <a:off x="6768000" y="1844824"/>
            <a:ext cx="0" cy="2876421"/>
          </a:xfrm>
          <a:prstGeom prst="line">
            <a:avLst/>
          </a:prstGeom>
          <a:noFill/>
          <a:ln w="9525" cap="flat" cmpd="sng" algn="ctr">
            <a:solidFill>
              <a:srgbClr val="008D58">
                <a:shade val="95000"/>
                <a:satMod val="105000"/>
              </a:srgbClr>
            </a:solidFill>
            <a:prstDash val="solid"/>
          </a:ln>
          <a:effectLst/>
        </p:spPr>
      </p:cxnSp>
      <p:cxnSp>
        <p:nvCxnSpPr>
          <p:cNvPr id="30" name="Gerader Verbinder 55">
            <a:extLst>
              <a:ext uri="{FF2B5EF4-FFF2-40B4-BE49-F238E27FC236}">
                <a16:creationId xmlns:a16="http://schemas.microsoft.com/office/drawing/2014/main" id="{45CB8426-C5E8-1D6D-FF35-B146939E5B0C}"/>
              </a:ext>
            </a:extLst>
          </p:cNvPr>
          <p:cNvCxnSpPr/>
          <p:nvPr/>
        </p:nvCxnSpPr>
        <p:spPr>
          <a:xfrm flipV="1">
            <a:off x="8190000" y="1844824"/>
            <a:ext cx="0" cy="2876421"/>
          </a:xfrm>
          <a:prstGeom prst="line">
            <a:avLst/>
          </a:prstGeom>
          <a:noFill/>
          <a:ln w="9525" cap="flat" cmpd="sng" algn="ctr">
            <a:solidFill>
              <a:srgbClr val="008D58">
                <a:shade val="95000"/>
                <a:satMod val="105000"/>
              </a:srgbClr>
            </a:solidFill>
            <a:prstDash val="solid"/>
          </a:ln>
          <a:effectLst/>
        </p:spPr>
      </p:cxnSp>
      <p:cxnSp>
        <p:nvCxnSpPr>
          <p:cNvPr id="31" name="Gerader Verbinder 56">
            <a:extLst>
              <a:ext uri="{FF2B5EF4-FFF2-40B4-BE49-F238E27FC236}">
                <a16:creationId xmlns:a16="http://schemas.microsoft.com/office/drawing/2014/main" id="{2AE68159-FF51-9048-6A81-E08FD2CCE981}"/>
              </a:ext>
            </a:extLst>
          </p:cNvPr>
          <p:cNvCxnSpPr/>
          <p:nvPr/>
        </p:nvCxnSpPr>
        <p:spPr>
          <a:xfrm flipV="1">
            <a:off x="5328000" y="1844824"/>
            <a:ext cx="0" cy="2876421"/>
          </a:xfrm>
          <a:prstGeom prst="line">
            <a:avLst/>
          </a:prstGeom>
          <a:noFill/>
          <a:ln w="9525" cap="flat" cmpd="sng" algn="ctr">
            <a:solidFill>
              <a:srgbClr val="008D58">
                <a:shade val="95000"/>
                <a:satMod val="105000"/>
              </a:srgbClr>
            </a:solidFill>
            <a:prstDash val="solid"/>
          </a:ln>
          <a:effectLst/>
        </p:spPr>
      </p:cxnSp>
      <p:cxnSp>
        <p:nvCxnSpPr>
          <p:cNvPr id="32" name="Gerader Verbinder 57">
            <a:extLst>
              <a:ext uri="{FF2B5EF4-FFF2-40B4-BE49-F238E27FC236}">
                <a16:creationId xmlns:a16="http://schemas.microsoft.com/office/drawing/2014/main" id="{4817F3D9-8F81-7720-97E9-FDE86A601D2C}"/>
              </a:ext>
            </a:extLst>
          </p:cNvPr>
          <p:cNvCxnSpPr/>
          <p:nvPr/>
        </p:nvCxnSpPr>
        <p:spPr>
          <a:xfrm flipV="1">
            <a:off x="3899756" y="1844824"/>
            <a:ext cx="0" cy="2876421"/>
          </a:xfrm>
          <a:prstGeom prst="line">
            <a:avLst/>
          </a:prstGeom>
          <a:noFill/>
          <a:ln w="9525" cap="flat" cmpd="sng" algn="ctr">
            <a:solidFill>
              <a:srgbClr val="008D58">
                <a:shade val="95000"/>
                <a:satMod val="105000"/>
              </a:srgbClr>
            </a:solidFill>
            <a:prstDash val="solid"/>
          </a:ln>
          <a:effectLst/>
        </p:spPr>
      </p:cxnSp>
      <p:cxnSp>
        <p:nvCxnSpPr>
          <p:cNvPr id="33" name="Gerader Verbinder 17">
            <a:extLst>
              <a:ext uri="{FF2B5EF4-FFF2-40B4-BE49-F238E27FC236}">
                <a16:creationId xmlns:a16="http://schemas.microsoft.com/office/drawing/2014/main" id="{A5A71CC4-20E3-C3ED-D989-ADCA8C9E0C64}"/>
              </a:ext>
            </a:extLst>
          </p:cNvPr>
          <p:cNvCxnSpPr>
            <a:stCxn id="24" idx="1"/>
          </p:cNvCxnSpPr>
          <p:nvPr/>
        </p:nvCxnSpPr>
        <p:spPr>
          <a:xfrm>
            <a:off x="2453941" y="3283035"/>
            <a:ext cx="6918423" cy="1949"/>
          </a:xfrm>
          <a:prstGeom prst="line">
            <a:avLst/>
          </a:prstGeom>
          <a:noFill/>
          <a:ln w="9525" cap="flat" cmpd="sng" algn="ctr">
            <a:solidFill>
              <a:srgbClr val="008D58">
                <a:shade val="95000"/>
                <a:satMod val="105000"/>
              </a:srgbClr>
            </a:solidFill>
            <a:prstDash val="solid"/>
          </a:ln>
          <a:effectLst/>
        </p:spPr>
      </p:cxnSp>
      <p:sp>
        <p:nvSpPr>
          <p:cNvPr id="34" name="Inhaltsplatzhalter 2">
            <a:extLst>
              <a:ext uri="{FF2B5EF4-FFF2-40B4-BE49-F238E27FC236}">
                <a16:creationId xmlns:a16="http://schemas.microsoft.com/office/drawing/2014/main" id="{7A2FF3E7-F158-3C20-1760-EDC8C95DFEDC}"/>
              </a:ext>
            </a:extLst>
          </p:cNvPr>
          <p:cNvSpPr txBox="1">
            <a:spLocks/>
          </p:cNvSpPr>
          <p:nvPr/>
        </p:nvSpPr>
        <p:spPr bwMode="auto">
          <a:xfrm>
            <a:off x="713798" y="5585162"/>
            <a:ext cx="8904727" cy="33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fontAlgn="base">
              <a:lnSpc>
                <a:spcPts val="2400"/>
              </a:lnSpc>
              <a:spcBef>
                <a:spcPct val="0"/>
              </a:spcBef>
              <a:spcAft>
                <a:spcPts val="667"/>
              </a:spcAft>
              <a:defRPr lang="de-DE" sz="1600" smtClean="0">
                <a:solidFill>
                  <a:schemeClr val="tx1"/>
                </a:solidFill>
                <a:latin typeface="+mn-lt"/>
                <a:ea typeface="+mn-ea"/>
                <a:cs typeface="+mn-cs"/>
              </a:defRPr>
            </a:lvl1pPr>
            <a:lvl2pPr marL="239178" indent="-237061" algn="l" rtl="0" fontAlgn="base">
              <a:lnSpc>
                <a:spcPts val="2400"/>
              </a:lnSpc>
              <a:spcBef>
                <a:spcPct val="0"/>
              </a:spcBef>
              <a:spcAft>
                <a:spcPts val="667"/>
              </a:spcAft>
              <a:buClr>
                <a:schemeClr val="accent1"/>
              </a:buClr>
              <a:buSzPct val="100000"/>
              <a:buFont typeface="Wingdings 2" pitchFamily="18" charset="2"/>
              <a:buChar char="¡"/>
              <a:defRPr lang="de-DE" sz="1600" smtClean="0">
                <a:solidFill>
                  <a:schemeClr val="tx1"/>
                </a:solidFill>
                <a:latin typeface="+mn-lt"/>
                <a:cs typeface="+mn-cs"/>
              </a:defRPr>
            </a:lvl2pPr>
            <a:lvl3pPr marL="478355" indent="-239178" algn="l" rtl="0" fontAlgn="base">
              <a:lnSpc>
                <a:spcPts val="2400"/>
              </a:lnSpc>
              <a:spcBef>
                <a:spcPct val="0"/>
              </a:spcBef>
              <a:spcAft>
                <a:spcPts val="667"/>
              </a:spcAft>
              <a:buClr>
                <a:schemeClr val="accent1"/>
              </a:buClr>
              <a:buSzPct val="100000"/>
              <a:buFont typeface="Wingdings" panose="05000000000000000000" pitchFamily="2" charset="2"/>
              <a:buChar char="§"/>
              <a:defRPr lang="de-DE" sz="1600" baseline="0" smtClean="0">
                <a:solidFill>
                  <a:schemeClr val="tx1"/>
                </a:solidFill>
                <a:latin typeface="+mn-lt"/>
                <a:cs typeface="+mn-cs"/>
              </a:defRPr>
            </a:lvl3pPr>
            <a:lvl4pPr marL="717533" indent="-239178" algn="l" rtl="0" fontAlgn="base">
              <a:lnSpc>
                <a:spcPts val="2400"/>
              </a:lnSpc>
              <a:spcBef>
                <a:spcPct val="0"/>
              </a:spcBef>
              <a:spcAft>
                <a:spcPts val="667"/>
              </a:spcAft>
              <a:buClr>
                <a:schemeClr val="accent1"/>
              </a:buClr>
              <a:buSzPct val="100000"/>
              <a:buFont typeface="Wingdings" panose="05000000000000000000" pitchFamily="2" charset="2"/>
              <a:buChar char="§"/>
              <a:defRPr lang="de-DE" sz="1600" smtClean="0">
                <a:solidFill>
                  <a:schemeClr val="tx1"/>
                </a:solidFill>
                <a:latin typeface="+mn-lt"/>
                <a:cs typeface="+mn-cs"/>
              </a:defRPr>
            </a:lvl4pPr>
            <a:lvl5pPr marL="956709" indent="-239178" algn="l" rtl="0" fontAlgn="base">
              <a:lnSpc>
                <a:spcPts val="2400"/>
              </a:lnSpc>
              <a:spcBef>
                <a:spcPct val="0"/>
              </a:spcBef>
              <a:spcAft>
                <a:spcPts val="667"/>
              </a:spcAft>
              <a:buClr>
                <a:schemeClr val="accent1"/>
              </a:buClr>
              <a:buSzPct val="100000"/>
              <a:buFont typeface="Wingdings" panose="05000000000000000000" pitchFamily="2" charset="2"/>
              <a:buChar char="§"/>
              <a:tabLst/>
              <a:defRPr lang="de-DE" sz="1600">
                <a:solidFill>
                  <a:schemeClr val="tx1"/>
                </a:solidFill>
                <a:latin typeface="+mn-lt"/>
                <a:cs typeface="+mn-cs"/>
              </a:defRPr>
            </a:lvl5pPr>
            <a:lvl6pPr marL="13716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6pPr>
            <a:lvl7pPr marL="18288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7pPr>
            <a:lvl8pPr marL="22860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8pPr>
            <a:lvl9pPr marL="27432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9pPr>
          </a:lstStyle>
          <a:p>
            <a:pPr marL="2117" lvl="1" indent="0">
              <a:spcBef>
                <a:spcPts val="0"/>
              </a:spcBef>
              <a:spcAft>
                <a:spcPts val="600"/>
              </a:spcAft>
              <a:buClr>
                <a:srgbClr val="008D58"/>
              </a:buClr>
              <a:buFont typeface="Wingdings 2" pitchFamily="18" charset="2"/>
              <a:buNone/>
            </a:pPr>
            <a:r>
              <a:rPr altLang="de-DE" b="1">
                <a:solidFill>
                  <a:srgbClr val="112A24"/>
                </a:solidFill>
                <a:latin typeface="Arial"/>
              </a:rPr>
              <a:t>3.5% </a:t>
            </a:r>
            <a:r>
              <a:rPr altLang="de-DE" b="1" err="1">
                <a:solidFill>
                  <a:srgbClr val="112A24"/>
                </a:solidFill>
                <a:latin typeface="Arial"/>
              </a:rPr>
              <a:t>obs</a:t>
            </a:r>
            <a:r>
              <a:rPr altLang="de-DE" b="1">
                <a:solidFill>
                  <a:srgbClr val="112A24"/>
                </a:solidFill>
                <a:latin typeface="Arial"/>
              </a:rPr>
              <a:t>./m : 10 = </a:t>
            </a:r>
            <a:r>
              <a:rPr altLang="de-DE" b="1">
                <a:solidFill>
                  <a:srgbClr val="008854"/>
                </a:solidFill>
                <a:latin typeface="Arial"/>
              </a:rPr>
              <a:t>0.35% </a:t>
            </a:r>
            <a:r>
              <a:rPr altLang="de-DE" b="1" err="1">
                <a:solidFill>
                  <a:srgbClr val="008854"/>
                </a:solidFill>
                <a:latin typeface="Arial"/>
              </a:rPr>
              <a:t>obs</a:t>
            </a:r>
            <a:r>
              <a:rPr altLang="de-DE" b="1">
                <a:solidFill>
                  <a:srgbClr val="008854"/>
                </a:solidFill>
                <a:latin typeface="Arial"/>
              </a:rPr>
              <a:t>./m</a:t>
            </a:r>
          </a:p>
          <a:p>
            <a:pPr marL="2117" lvl="1" indent="0">
              <a:spcBef>
                <a:spcPts val="0"/>
              </a:spcBef>
              <a:spcAft>
                <a:spcPts val="600"/>
              </a:spcAft>
              <a:buClr>
                <a:srgbClr val="008D58"/>
              </a:buClr>
              <a:buFont typeface="Wingdings 2" pitchFamily="18" charset="2"/>
              <a:buNone/>
            </a:pPr>
            <a:endParaRPr lang="en-US" altLang="de-DE" b="1" kern="0">
              <a:solidFill>
                <a:srgbClr val="424242"/>
              </a:solidFill>
              <a:latin typeface="Arial"/>
              <a:ea typeface="MS PGothic" pitchFamily="34" charset="-128"/>
              <a:cs typeface="Arial" pitchFamily="34" charset="0"/>
            </a:endParaRPr>
          </a:p>
        </p:txBody>
      </p:sp>
      <p:sp>
        <p:nvSpPr>
          <p:cNvPr id="2" name="Slide Number Placeholder 1">
            <a:extLst>
              <a:ext uri="{FF2B5EF4-FFF2-40B4-BE49-F238E27FC236}">
                <a16:creationId xmlns:a16="http://schemas.microsoft.com/office/drawing/2014/main" id="{937776B9-D4D3-FE45-9591-F3ADCE48AFF6}"/>
              </a:ext>
            </a:extLst>
          </p:cNvPr>
          <p:cNvSpPr>
            <a:spLocks noGrp="1"/>
          </p:cNvSpPr>
          <p:nvPr>
            <p:ph type="sldNum" sz="quarter" idx="10"/>
          </p:nvPr>
        </p:nvSpPr>
        <p:spPr/>
        <p:txBody>
          <a:bodyPr/>
          <a:lstStyle/>
          <a:p>
            <a:r>
              <a:rPr lang="en-US"/>
              <a:t>Slide </a:t>
            </a:r>
            <a:fld id="{903EA7B1-77EC-A440-B5B8-158D64F1397F}" type="slidenum">
              <a:rPr lang="en-US" smtClean="0"/>
              <a:pPr/>
              <a:t>27</a:t>
            </a:fld>
            <a:endParaRPr lang="en-US" dirty="0"/>
          </a:p>
        </p:txBody>
      </p:sp>
    </p:spTree>
    <p:extLst>
      <p:ext uri="{BB962C8B-B14F-4D97-AF65-F5344CB8AC3E}">
        <p14:creationId xmlns:p14="http://schemas.microsoft.com/office/powerpoint/2010/main" val="38312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500"/>
                                        <p:tgtEl>
                                          <p:spTgt spid="34"/>
                                        </p:tgtEl>
                                      </p:cBhvr>
                                    </p:animEffect>
                                  </p:childTnLst>
                                </p:cTn>
                              </p:par>
                            </p:childTnLst>
                          </p:cTn>
                        </p:par>
                        <p:par>
                          <p:cTn id="18" fill="hold">
                            <p:stCondLst>
                              <p:cond delay="1500"/>
                            </p:stCondLst>
                            <p:childTnLst>
                              <p:par>
                                <p:cTn id="19" presetID="10" presetClass="entr" presetSubtype="0" fill="hold" grpId="0" nodeType="afterEffect">
                                  <p:stCondLst>
                                    <p:cond delay="10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89B99F-29D7-C291-5064-1C13FC104E65}"/>
              </a:ext>
            </a:extLst>
          </p:cNvPr>
          <p:cNvSpPr>
            <a:spLocks noGrp="1"/>
          </p:cNvSpPr>
          <p:nvPr>
            <p:ph sz="half" idx="4294967295"/>
          </p:nvPr>
        </p:nvSpPr>
        <p:spPr>
          <a:xfrm>
            <a:off x="695325" y="1825625"/>
            <a:ext cx="4969495" cy="4351338"/>
          </a:xfrm>
          <a:prstGeom prst="rect">
            <a:avLst/>
          </a:prstGeom>
        </p:spPr>
        <p:txBody>
          <a:bodyPr>
            <a:normAutofit fontScale="85000" lnSpcReduction="10000"/>
          </a:bodyPr>
          <a:lstStyle/>
          <a:p>
            <a:pPr algn="just"/>
            <a:r>
              <a:rPr lang="en-US"/>
              <a:t>In normal applications, it is common for the air pressure in the Air Pressure Protected Space (APS) to be the same as the air pressure in the space where the ASD is mounted, and the exhaust pipe is run out of the detector Air Pressure Exhaust Space (AES). </a:t>
            </a:r>
          </a:p>
          <a:p>
            <a:pPr algn="just"/>
            <a:r>
              <a:rPr lang="en-US"/>
              <a:t>As a result, the design software that calculates transport times and detector sensitivities assumes the air pressures of the two spaces are equal.</a:t>
            </a:r>
          </a:p>
        </p:txBody>
      </p:sp>
      <p:sp>
        <p:nvSpPr>
          <p:cNvPr id="4" name="Text Placeholder 3">
            <a:extLst>
              <a:ext uri="{FF2B5EF4-FFF2-40B4-BE49-F238E27FC236}">
                <a16:creationId xmlns:a16="http://schemas.microsoft.com/office/drawing/2014/main" id="{CAFF4CD8-3F6B-D9C4-CA37-F9DDDFAE21CB}"/>
              </a:ext>
            </a:extLst>
          </p:cNvPr>
          <p:cNvSpPr>
            <a:spLocks noGrp="1"/>
          </p:cNvSpPr>
          <p:nvPr>
            <p:ph type="body" sz="quarter" idx="14"/>
          </p:nvPr>
        </p:nvSpPr>
        <p:spPr>
          <a:xfrm>
            <a:off x="695325" y="477398"/>
            <a:ext cx="9943178" cy="603296"/>
          </a:xfrm>
        </p:spPr>
        <p:txBody>
          <a:bodyPr>
            <a:normAutofit/>
          </a:bodyPr>
          <a:lstStyle/>
          <a:p>
            <a:r>
              <a:rPr lang="en-US"/>
              <a:t>ASD Exhaust Pipe Principles</a:t>
            </a:r>
          </a:p>
        </p:txBody>
      </p:sp>
      <p:pic>
        <p:nvPicPr>
          <p:cNvPr id="2" name="Picture 2">
            <a:extLst>
              <a:ext uri="{FF2B5EF4-FFF2-40B4-BE49-F238E27FC236}">
                <a16:creationId xmlns:a16="http://schemas.microsoft.com/office/drawing/2014/main" id="{3E380C1F-2711-E76E-FDB1-3333C6AE18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9252" y="1216329"/>
            <a:ext cx="3209914" cy="2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Inhaltsplatzhalter 7">
            <a:extLst>
              <a:ext uri="{FF2B5EF4-FFF2-40B4-BE49-F238E27FC236}">
                <a16:creationId xmlns:a16="http://schemas.microsoft.com/office/drawing/2014/main" id="{F321271E-FEE5-9BD9-2024-3487340EE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313" y="3886581"/>
            <a:ext cx="5526895" cy="2213210"/>
          </a:xfrm>
          <a:prstGeom prst="rect">
            <a:avLst/>
          </a:prstGeom>
        </p:spPr>
      </p:pic>
      <p:sp>
        <p:nvSpPr>
          <p:cNvPr id="5" name="Slide Number Placeholder 4">
            <a:extLst>
              <a:ext uri="{FF2B5EF4-FFF2-40B4-BE49-F238E27FC236}">
                <a16:creationId xmlns:a16="http://schemas.microsoft.com/office/drawing/2014/main" id="{CAC59F72-CCE8-26EA-EF55-B14C0A0FE195}"/>
              </a:ext>
            </a:extLst>
          </p:cNvPr>
          <p:cNvSpPr>
            <a:spLocks noGrp="1"/>
          </p:cNvSpPr>
          <p:nvPr>
            <p:ph type="sldNum" sz="quarter" idx="10"/>
          </p:nvPr>
        </p:nvSpPr>
        <p:spPr/>
        <p:txBody>
          <a:bodyPr/>
          <a:lstStyle/>
          <a:p>
            <a:r>
              <a:rPr lang="en-US"/>
              <a:t>Slide </a:t>
            </a:r>
            <a:fld id="{903EA7B1-77EC-A440-B5B8-158D64F1397F}" type="slidenum">
              <a:rPr lang="en-US" smtClean="0"/>
              <a:pPr/>
              <a:t>28</a:t>
            </a:fld>
            <a:endParaRPr lang="en-US" dirty="0"/>
          </a:p>
        </p:txBody>
      </p:sp>
    </p:spTree>
    <p:extLst>
      <p:ext uri="{BB962C8B-B14F-4D97-AF65-F5344CB8AC3E}">
        <p14:creationId xmlns:p14="http://schemas.microsoft.com/office/powerpoint/2010/main" val="2219777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8E1DB48-F24A-3876-7F23-1A4D42167A07}"/>
              </a:ext>
            </a:extLst>
          </p:cNvPr>
          <p:cNvPicPr>
            <a:picLocks noGrp="1" noChangeAspect="1"/>
          </p:cNvPicPr>
          <p:nvPr>
            <p:ph type="pic" sz="quarter" idx="13"/>
          </p:nvPr>
        </p:nvPicPr>
        <p:blipFill>
          <a:blip r:embed="rId2"/>
          <a:srcRect/>
          <a:stretch/>
        </p:blipFill>
        <p:spPr>
          <a:xfrm>
            <a:off x="0" y="3048"/>
            <a:ext cx="12192000" cy="6851904"/>
          </a:xfrm>
        </p:spPr>
      </p:pic>
      <p:sp>
        <p:nvSpPr>
          <p:cNvPr id="2" name="Rectangle 1">
            <a:extLst>
              <a:ext uri="{FF2B5EF4-FFF2-40B4-BE49-F238E27FC236}">
                <a16:creationId xmlns:a16="http://schemas.microsoft.com/office/drawing/2014/main" id="{A6DC18D3-B8DC-07B5-50F9-CAE1C633A446}"/>
              </a:ext>
            </a:extLst>
          </p:cNvPr>
          <p:cNvSpPr/>
          <p:nvPr/>
        </p:nvSpPr>
        <p:spPr>
          <a:xfrm>
            <a:off x="-13918" y="-18211"/>
            <a:ext cx="12298282" cy="6896895"/>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68D8243-9E7E-8DB2-8529-A322927AA32B}"/>
              </a:ext>
            </a:extLst>
          </p:cNvPr>
          <p:cNvSpPr>
            <a:spLocks noGrp="1"/>
          </p:cNvSpPr>
          <p:nvPr>
            <p:ph type="ctrTitle"/>
          </p:nvPr>
        </p:nvSpPr>
        <p:spPr/>
        <p:txBody>
          <a:bodyPr>
            <a:normAutofit/>
          </a:bodyPr>
          <a:lstStyle/>
          <a:p>
            <a:r>
              <a:rPr lang="en-US" sz="5400" dirty="0">
                <a:solidFill>
                  <a:schemeClr val="bg1"/>
                </a:solidFill>
                <a:latin typeface="Arial" panose="020B0604020202020204" pitchFamily="34" charset="0"/>
                <a:cs typeface="Arial" panose="020B0604020202020204" pitchFamily="34" charset="0"/>
              </a:rPr>
              <a:t>Piping Requirements</a:t>
            </a:r>
            <a:endParaRPr lang="en-US" dirty="0">
              <a:solidFill>
                <a:schemeClr val="bg1"/>
              </a:solidFill>
            </a:endParaRPr>
          </a:p>
        </p:txBody>
      </p:sp>
      <p:cxnSp>
        <p:nvCxnSpPr>
          <p:cNvPr id="13" name="Straight Connector 12">
            <a:extLst>
              <a:ext uri="{FF2B5EF4-FFF2-40B4-BE49-F238E27FC236}">
                <a16:creationId xmlns:a16="http://schemas.microsoft.com/office/drawing/2014/main" id="{B4B28706-C22C-4D1A-A4EF-E4748A72D00E}"/>
              </a:ext>
            </a:extLst>
          </p:cNvPr>
          <p:cNvCxnSpPr>
            <a:cxnSpLocks/>
          </p:cNvCxnSpPr>
          <p:nvPr/>
        </p:nvCxnSpPr>
        <p:spPr>
          <a:xfrm>
            <a:off x="724248" y="3429000"/>
            <a:ext cx="821933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243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A26E7-B470-69EF-A2C4-07C8B8A5796A}"/>
              </a:ext>
            </a:extLst>
          </p:cNvPr>
          <p:cNvSpPr>
            <a:spLocks noGrp="1"/>
          </p:cNvSpPr>
          <p:nvPr>
            <p:ph sz="half" idx="4294967295"/>
          </p:nvPr>
        </p:nvSpPr>
        <p:spPr>
          <a:xfrm>
            <a:off x="695324" y="1825625"/>
            <a:ext cx="8311516" cy="4351338"/>
          </a:xfrm>
          <a:prstGeom prst="rect">
            <a:avLst/>
          </a:prstGeom>
        </p:spPr>
        <p:txBody>
          <a:bodyPr>
            <a:normAutofit fontScale="55000" lnSpcReduction="20000"/>
          </a:bodyPr>
          <a:lstStyle/>
          <a:p>
            <a:pPr algn="just">
              <a:lnSpc>
                <a:spcPct val="120000"/>
              </a:lnSpc>
            </a:pPr>
            <a:r>
              <a:rPr lang="en-US" dirty="0">
                <a:solidFill>
                  <a:schemeClr val="accent2"/>
                </a:solidFill>
              </a:rPr>
              <a:t>Aspirating smoke detection systems are used to protect spaces in which point, or beam type smoke detectors would present difficulties on the basis of:</a:t>
            </a:r>
          </a:p>
          <a:p>
            <a:pPr algn="just">
              <a:lnSpc>
                <a:spcPct val="120000"/>
              </a:lnSpc>
            </a:pPr>
            <a:r>
              <a:rPr lang="en-US" dirty="0">
                <a:solidFill>
                  <a:schemeClr val="accent2"/>
                </a:solidFill>
              </a:rPr>
              <a:t>Vulnerability to the loss of </a:t>
            </a:r>
            <a:r>
              <a:rPr lang="en-US" b="1" dirty="0">
                <a:solidFill>
                  <a:schemeClr val="accent2"/>
                </a:solidFill>
              </a:rPr>
              <a:t>high value equipment, processes, research and data</a:t>
            </a:r>
            <a:r>
              <a:rPr lang="en-US" dirty="0">
                <a:solidFill>
                  <a:schemeClr val="accent2"/>
                </a:solidFill>
              </a:rPr>
              <a:t>. This leads to increased demand for  faster and more reliable fire detection</a:t>
            </a:r>
          </a:p>
          <a:p>
            <a:pPr algn="just">
              <a:lnSpc>
                <a:spcPct val="120000"/>
              </a:lnSpc>
            </a:pPr>
            <a:endParaRPr lang="en-US" dirty="0">
              <a:solidFill>
                <a:schemeClr val="accent2"/>
              </a:solidFill>
            </a:endParaRPr>
          </a:p>
          <a:p>
            <a:pPr marL="285750" indent="-285750" algn="just">
              <a:lnSpc>
                <a:spcPct val="120000"/>
              </a:lnSpc>
              <a:buFont typeface="Wingdings" panose="05000000000000000000" pitchFamily="2" charset="2"/>
              <a:buChar char="ü"/>
            </a:pPr>
            <a:r>
              <a:rPr lang="en-US" dirty="0">
                <a:solidFill>
                  <a:schemeClr val="accent2"/>
                </a:solidFill>
              </a:rPr>
              <a:t>Aesthetics  </a:t>
            </a:r>
          </a:p>
          <a:p>
            <a:pPr marL="285750" indent="-285750" algn="just">
              <a:lnSpc>
                <a:spcPct val="120000"/>
              </a:lnSpc>
              <a:buFont typeface="Wingdings" panose="05000000000000000000" pitchFamily="2" charset="2"/>
              <a:buChar char="ü"/>
            </a:pPr>
            <a:endParaRPr lang="en-US" dirty="0">
              <a:solidFill>
                <a:schemeClr val="accent2"/>
              </a:solidFill>
            </a:endParaRPr>
          </a:p>
          <a:p>
            <a:pPr marL="285750" indent="-285750" algn="just">
              <a:lnSpc>
                <a:spcPct val="120000"/>
              </a:lnSpc>
              <a:buFont typeface="Wingdings" panose="05000000000000000000" pitchFamily="2" charset="2"/>
              <a:buChar char="ü"/>
            </a:pPr>
            <a:r>
              <a:rPr lang="en-US" dirty="0">
                <a:solidFill>
                  <a:schemeClr val="accent2"/>
                </a:solidFill>
              </a:rPr>
              <a:t>Height of the space   </a:t>
            </a:r>
          </a:p>
          <a:p>
            <a:pPr marL="285750" indent="-285750" algn="just">
              <a:lnSpc>
                <a:spcPct val="120000"/>
              </a:lnSpc>
              <a:buFont typeface="Wingdings" panose="05000000000000000000" pitchFamily="2" charset="2"/>
              <a:buChar char="ü"/>
            </a:pPr>
            <a:endParaRPr lang="en-US" dirty="0">
              <a:solidFill>
                <a:schemeClr val="accent2"/>
              </a:solidFill>
            </a:endParaRPr>
          </a:p>
          <a:p>
            <a:pPr marL="285750" indent="-285750" algn="just">
              <a:lnSpc>
                <a:spcPct val="120000"/>
              </a:lnSpc>
              <a:buFont typeface="Wingdings" panose="05000000000000000000" pitchFamily="2" charset="2"/>
              <a:buChar char="ü"/>
            </a:pPr>
            <a:r>
              <a:rPr lang="en-US" dirty="0">
                <a:solidFill>
                  <a:schemeClr val="accent2"/>
                </a:solidFill>
              </a:rPr>
              <a:t>Temperature of the space </a:t>
            </a:r>
          </a:p>
          <a:p>
            <a:pPr marL="285750" indent="-285750" algn="just">
              <a:lnSpc>
                <a:spcPct val="120000"/>
              </a:lnSpc>
              <a:buFont typeface="Wingdings" panose="05000000000000000000" pitchFamily="2" charset="2"/>
              <a:buChar char="ü"/>
            </a:pPr>
            <a:endParaRPr lang="en-US" dirty="0">
              <a:solidFill>
                <a:schemeClr val="accent2"/>
              </a:solidFill>
            </a:endParaRPr>
          </a:p>
          <a:p>
            <a:pPr marL="285750" indent="-285750" algn="just">
              <a:lnSpc>
                <a:spcPct val="120000"/>
              </a:lnSpc>
              <a:buFont typeface="Wingdings" panose="05000000000000000000" pitchFamily="2" charset="2"/>
              <a:buChar char="ü"/>
            </a:pPr>
            <a:r>
              <a:rPr lang="en-US" dirty="0">
                <a:solidFill>
                  <a:schemeClr val="accent2"/>
                </a:solidFill>
              </a:rPr>
              <a:t>Difficult maintenance access </a:t>
            </a:r>
          </a:p>
          <a:p>
            <a:pPr marL="285750" indent="-285750" algn="just">
              <a:buFont typeface="Wingdings" panose="05000000000000000000" pitchFamily="2" charset="2"/>
              <a:buChar char="ü"/>
            </a:pPr>
            <a:endParaRPr lang="en-US" dirty="0"/>
          </a:p>
        </p:txBody>
      </p:sp>
      <p:sp>
        <p:nvSpPr>
          <p:cNvPr id="4" name="Text Placeholder 3">
            <a:extLst>
              <a:ext uri="{FF2B5EF4-FFF2-40B4-BE49-F238E27FC236}">
                <a16:creationId xmlns:a16="http://schemas.microsoft.com/office/drawing/2014/main" id="{0BEFD18E-E638-043F-4D80-37F3FD537FCF}"/>
              </a:ext>
            </a:extLst>
          </p:cNvPr>
          <p:cNvSpPr>
            <a:spLocks noGrp="1"/>
          </p:cNvSpPr>
          <p:nvPr>
            <p:ph type="body" sz="quarter" idx="14"/>
          </p:nvPr>
        </p:nvSpPr>
        <p:spPr>
          <a:xfrm>
            <a:off x="695324" y="121297"/>
            <a:ext cx="10566725" cy="1476125"/>
          </a:xfrm>
        </p:spPr>
        <p:txBody>
          <a:bodyPr>
            <a:normAutofit/>
          </a:bodyPr>
          <a:lstStyle/>
          <a:p>
            <a:r>
              <a:rPr lang="en-US" dirty="0"/>
              <a:t>General Application Components</a:t>
            </a:r>
          </a:p>
          <a:p>
            <a:r>
              <a:rPr lang="en-US" sz="1600" dirty="0">
                <a:solidFill>
                  <a:srgbClr val="FF0000"/>
                </a:solidFill>
              </a:rPr>
              <a:t>When and Why </a:t>
            </a:r>
            <a:r>
              <a:rPr lang="en-US" sz="1600" dirty="0"/>
              <a:t>use ASD in place of Point Detectors</a:t>
            </a:r>
          </a:p>
        </p:txBody>
      </p:sp>
      <p:grpSp>
        <p:nvGrpSpPr>
          <p:cNvPr id="2" name="Gruppieren 44">
            <a:extLst>
              <a:ext uri="{FF2B5EF4-FFF2-40B4-BE49-F238E27FC236}">
                <a16:creationId xmlns:a16="http://schemas.microsoft.com/office/drawing/2014/main" id="{D4B9972E-0BF1-D97B-42CE-C3A6A5CD3A29}"/>
              </a:ext>
            </a:extLst>
          </p:cNvPr>
          <p:cNvGrpSpPr/>
          <p:nvPr/>
        </p:nvGrpSpPr>
        <p:grpSpPr>
          <a:xfrm>
            <a:off x="9282629" y="1825625"/>
            <a:ext cx="1728135" cy="1194086"/>
            <a:chOff x="3031533" y="2306922"/>
            <a:chExt cx="5164730" cy="3468292"/>
          </a:xfrm>
        </p:grpSpPr>
        <p:pic>
          <p:nvPicPr>
            <p:cNvPr id="5" name="Picture 8" descr="iStock_000006273017Medium">
              <a:extLst>
                <a:ext uri="{FF2B5EF4-FFF2-40B4-BE49-F238E27FC236}">
                  <a16:creationId xmlns:a16="http://schemas.microsoft.com/office/drawing/2014/main" id="{865E730F-68E4-C564-B68D-67A772B55E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4826" y="2312876"/>
              <a:ext cx="5151437" cy="3462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Linden\AppData\Local\Microsoft\Windows\Temporary Internet Files\Content.IE5\FY4KINM3\MP900430507[1].jpg">
              <a:extLst>
                <a:ext uri="{FF2B5EF4-FFF2-40B4-BE49-F238E27FC236}">
                  <a16:creationId xmlns:a16="http://schemas.microsoft.com/office/drawing/2014/main" id="{7937003B-4E50-64F5-85AC-44E8C75ACEDF}"/>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30072" r="100000"/>
                      </a14:imgEffect>
                    </a14:imgLayer>
                  </a14:imgProps>
                </a:ext>
                <a:ext uri="{28A0092B-C50C-407E-A947-70E740481C1C}">
                  <a14:useLocalDpi xmlns:a14="http://schemas.microsoft.com/office/drawing/2010/main"/>
                </a:ext>
              </a:extLst>
            </a:blip>
            <a:srcRect/>
            <a:stretch/>
          </p:blipFill>
          <p:spPr bwMode="auto">
            <a:xfrm flipH="1">
              <a:off x="3031533" y="2306922"/>
              <a:ext cx="3435386" cy="34623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7" name="Picture 2" descr="K:\_Bilddatenbanken_\Lizenzfrei\07. fotolia\Tiefkühllager\Fotolia_21475559_XL_ret.jpg">
            <a:extLst>
              <a:ext uri="{FF2B5EF4-FFF2-40B4-BE49-F238E27FC236}">
                <a16:creationId xmlns:a16="http://schemas.microsoft.com/office/drawing/2014/main" id="{1728542F-A477-3AAB-7D2E-D52F2930302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068926" y="3782547"/>
            <a:ext cx="2054146" cy="1442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11212C8-A017-7185-4804-2C214D389D96}"/>
              </a:ext>
            </a:extLst>
          </p:cNvPr>
          <p:cNvPicPr>
            <a:picLocks noChangeAspect="1"/>
          </p:cNvPicPr>
          <p:nvPr/>
        </p:nvPicPr>
        <p:blipFill>
          <a:blip r:embed="rId7"/>
          <a:stretch>
            <a:fillRect/>
          </a:stretch>
        </p:blipFill>
        <p:spPr>
          <a:xfrm>
            <a:off x="9121304" y="4103678"/>
            <a:ext cx="2248403" cy="1476125"/>
          </a:xfrm>
          <a:prstGeom prst="rect">
            <a:avLst/>
          </a:prstGeom>
        </p:spPr>
      </p:pic>
      <p:sp>
        <p:nvSpPr>
          <p:cNvPr id="10" name="Slide Number Placeholder 9">
            <a:extLst>
              <a:ext uri="{FF2B5EF4-FFF2-40B4-BE49-F238E27FC236}">
                <a16:creationId xmlns:a16="http://schemas.microsoft.com/office/drawing/2014/main" id="{58F26D2B-3743-0E6B-C951-9F53E20304E3}"/>
              </a:ext>
            </a:extLst>
          </p:cNvPr>
          <p:cNvSpPr>
            <a:spLocks noGrp="1"/>
          </p:cNvSpPr>
          <p:nvPr>
            <p:ph type="sldNum" sz="quarter" idx="10"/>
          </p:nvPr>
        </p:nvSpPr>
        <p:spPr/>
        <p:txBody>
          <a:bodyPr/>
          <a:lstStyle/>
          <a:p>
            <a:r>
              <a:rPr lang="en-US"/>
              <a:t>Slide </a:t>
            </a:r>
            <a:fld id="{903EA7B1-77EC-A440-B5B8-158D64F1397F}" type="slidenum">
              <a:rPr lang="en-US" smtClean="0"/>
              <a:pPr/>
              <a:t>3</a:t>
            </a:fld>
            <a:endParaRPr lang="en-US" dirty="0"/>
          </a:p>
        </p:txBody>
      </p:sp>
    </p:spTree>
    <p:extLst>
      <p:ext uri="{BB962C8B-B14F-4D97-AF65-F5344CB8AC3E}">
        <p14:creationId xmlns:p14="http://schemas.microsoft.com/office/powerpoint/2010/main" val="326296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89B99F-29D7-C291-5064-1C13FC104E65}"/>
              </a:ext>
            </a:extLst>
          </p:cNvPr>
          <p:cNvSpPr>
            <a:spLocks noGrp="1"/>
          </p:cNvSpPr>
          <p:nvPr>
            <p:ph sz="half" idx="4294967295"/>
          </p:nvPr>
        </p:nvSpPr>
        <p:spPr>
          <a:xfrm>
            <a:off x="695325" y="1825625"/>
            <a:ext cx="4753497" cy="4351338"/>
          </a:xfrm>
          <a:prstGeom prst="rect">
            <a:avLst/>
          </a:prstGeom>
        </p:spPr>
        <p:txBody>
          <a:bodyPr>
            <a:normAutofit fontScale="70000" lnSpcReduction="20000"/>
          </a:bodyPr>
          <a:lstStyle/>
          <a:p>
            <a:r>
              <a:rPr lang="en-US" dirty="0">
                <a:solidFill>
                  <a:schemeClr val="accent2"/>
                </a:solidFill>
              </a:rPr>
              <a:t>Material: PVC or ABS</a:t>
            </a:r>
          </a:p>
          <a:p>
            <a:endParaRPr lang="en-US" dirty="0">
              <a:solidFill>
                <a:schemeClr val="accent2"/>
              </a:solidFill>
            </a:endParaRPr>
          </a:p>
          <a:p>
            <a:pPr algn="just"/>
            <a:r>
              <a:rPr lang="en-US" dirty="0">
                <a:solidFill>
                  <a:schemeClr val="accent2"/>
                </a:solidFill>
              </a:rPr>
              <a:t>For EN54-20 compliance, the pipe should be </a:t>
            </a:r>
          </a:p>
          <a:p>
            <a:pPr algn="just"/>
            <a:r>
              <a:rPr lang="en-US" dirty="0">
                <a:solidFill>
                  <a:schemeClr val="accent2"/>
                </a:solidFill>
              </a:rPr>
              <a:t>Red or grey ABS to EN 61386 </a:t>
            </a:r>
          </a:p>
          <a:p>
            <a:r>
              <a:rPr lang="en-US" dirty="0">
                <a:solidFill>
                  <a:schemeClr val="accent2"/>
                </a:solidFill>
              </a:rPr>
              <a:t>with a nominal outside diameter of 25 mm (US: ¾ inch = 19.05 mm)</a:t>
            </a:r>
            <a:br>
              <a:rPr lang="en-US" dirty="0">
                <a:solidFill>
                  <a:schemeClr val="accent2"/>
                </a:solidFill>
              </a:rPr>
            </a:br>
            <a:endParaRPr lang="en-US" dirty="0">
              <a:solidFill>
                <a:schemeClr val="accent2"/>
              </a:solidFill>
            </a:endParaRPr>
          </a:p>
          <a:p>
            <a:br>
              <a:rPr lang="en-US" dirty="0">
                <a:solidFill>
                  <a:schemeClr val="accent2"/>
                </a:solidFill>
              </a:rPr>
            </a:br>
            <a:r>
              <a:rPr lang="en-US" dirty="0">
                <a:solidFill>
                  <a:schemeClr val="accent2"/>
                </a:solidFill>
              </a:rPr>
              <a:t>The pipe sections should be </a:t>
            </a:r>
            <a:r>
              <a:rPr lang="en-US" u="sng" dirty="0">
                <a:solidFill>
                  <a:schemeClr val="accent2"/>
                </a:solidFill>
              </a:rPr>
              <a:t>glued </a:t>
            </a:r>
            <a:r>
              <a:rPr lang="en-US" dirty="0">
                <a:solidFill>
                  <a:schemeClr val="accent2"/>
                </a:solidFill>
              </a:rPr>
              <a:t>together using a suitable ABS glue to avoid separation or leaks. If a section of pipe is likely to need to be disconnected for some reason in the future, removable unions should be used instead.</a:t>
            </a:r>
          </a:p>
          <a:p>
            <a:pPr algn="just"/>
            <a:endParaRPr lang="en-US" dirty="0">
              <a:solidFill>
                <a:schemeClr val="accent2"/>
              </a:solidFill>
            </a:endParaRPr>
          </a:p>
          <a:p>
            <a:pPr algn="just"/>
            <a:endParaRPr lang="en-US" dirty="0">
              <a:solidFill>
                <a:schemeClr val="accent2"/>
              </a:solidFill>
            </a:endParaRPr>
          </a:p>
          <a:p>
            <a:pPr algn="just"/>
            <a:endParaRPr lang="en-US" dirty="0">
              <a:solidFill>
                <a:schemeClr val="accent2"/>
              </a:solidFill>
            </a:endParaRPr>
          </a:p>
        </p:txBody>
      </p:sp>
      <p:sp>
        <p:nvSpPr>
          <p:cNvPr id="4" name="Text Placeholder 3">
            <a:extLst>
              <a:ext uri="{FF2B5EF4-FFF2-40B4-BE49-F238E27FC236}">
                <a16:creationId xmlns:a16="http://schemas.microsoft.com/office/drawing/2014/main" id="{CAFF4CD8-3F6B-D9C4-CA37-F9DDDFAE21CB}"/>
              </a:ext>
            </a:extLst>
          </p:cNvPr>
          <p:cNvSpPr>
            <a:spLocks noGrp="1"/>
          </p:cNvSpPr>
          <p:nvPr>
            <p:ph type="body" sz="quarter" idx="14"/>
          </p:nvPr>
        </p:nvSpPr>
        <p:spPr/>
        <p:txBody>
          <a:bodyPr/>
          <a:lstStyle/>
          <a:p>
            <a:r>
              <a:rPr lang="en-US">
                <a:solidFill>
                  <a:schemeClr val="accent2"/>
                </a:solidFill>
              </a:rPr>
              <a:t>Pipe Requirement</a:t>
            </a:r>
          </a:p>
        </p:txBody>
      </p:sp>
      <p:pic>
        <p:nvPicPr>
          <p:cNvPr id="6" name="Picture 2">
            <a:extLst>
              <a:ext uri="{FF2B5EF4-FFF2-40B4-BE49-F238E27FC236}">
                <a16:creationId xmlns:a16="http://schemas.microsoft.com/office/drawing/2014/main" id="{DB2671E4-2FD8-170D-0E27-1F0F9CE5C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9484" y="4039512"/>
            <a:ext cx="2586159" cy="2713675"/>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6A0C8341-2813-186A-E404-16659FC71BD6}"/>
              </a:ext>
            </a:extLst>
          </p:cNvPr>
          <p:cNvPicPr>
            <a:picLocks noChangeAspect="1"/>
          </p:cNvPicPr>
          <p:nvPr/>
        </p:nvPicPr>
        <p:blipFill>
          <a:blip r:embed="rId3"/>
          <a:stretch>
            <a:fillRect/>
          </a:stretch>
        </p:blipFill>
        <p:spPr>
          <a:xfrm>
            <a:off x="5356225" y="1239044"/>
            <a:ext cx="6543675" cy="2762250"/>
          </a:xfrm>
          <a:prstGeom prst="rect">
            <a:avLst/>
          </a:prstGeom>
        </p:spPr>
      </p:pic>
      <p:sp>
        <p:nvSpPr>
          <p:cNvPr id="2" name="Slide Number Placeholder 1">
            <a:extLst>
              <a:ext uri="{FF2B5EF4-FFF2-40B4-BE49-F238E27FC236}">
                <a16:creationId xmlns:a16="http://schemas.microsoft.com/office/drawing/2014/main" id="{E4D17213-6F1D-C086-E770-E3EA9A4DB734}"/>
              </a:ext>
            </a:extLst>
          </p:cNvPr>
          <p:cNvSpPr>
            <a:spLocks noGrp="1"/>
          </p:cNvSpPr>
          <p:nvPr>
            <p:ph type="sldNum" sz="quarter" idx="10"/>
          </p:nvPr>
        </p:nvSpPr>
        <p:spPr/>
        <p:txBody>
          <a:bodyPr/>
          <a:lstStyle/>
          <a:p>
            <a:r>
              <a:rPr lang="en-US"/>
              <a:t>Slide </a:t>
            </a:r>
            <a:fld id="{903EA7B1-77EC-A440-B5B8-158D64F1397F}" type="slidenum">
              <a:rPr lang="en-US" smtClean="0"/>
              <a:pPr/>
              <a:t>30</a:t>
            </a:fld>
            <a:endParaRPr lang="en-US" dirty="0"/>
          </a:p>
        </p:txBody>
      </p:sp>
    </p:spTree>
    <p:extLst>
      <p:ext uri="{BB962C8B-B14F-4D97-AF65-F5344CB8AC3E}">
        <p14:creationId xmlns:p14="http://schemas.microsoft.com/office/powerpoint/2010/main" val="2319396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AFF4CD8-3F6B-D9C4-CA37-F9DDDFAE21CB}"/>
              </a:ext>
            </a:extLst>
          </p:cNvPr>
          <p:cNvSpPr>
            <a:spLocks noGrp="1"/>
          </p:cNvSpPr>
          <p:nvPr>
            <p:ph type="body" sz="quarter" idx="14"/>
          </p:nvPr>
        </p:nvSpPr>
        <p:spPr/>
        <p:txBody>
          <a:bodyPr/>
          <a:lstStyle/>
          <a:p>
            <a:r>
              <a:rPr lang="en-US">
                <a:solidFill>
                  <a:schemeClr val="accent2"/>
                </a:solidFill>
              </a:rPr>
              <a:t>Pipe Requirement</a:t>
            </a:r>
          </a:p>
        </p:txBody>
      </p:sp>
      <p:pic>
        <p:nvPicPr>
          <p:cNvPr id="18" name="Picture 2">
            <a:extLst>
              <a:ext uri="{FF2B5EF4-FFF2-40B4-BE49-F238E27FC236}">
                <a16:creationId xmlns:a16="http://schemas.microsoft.com/office/drawing/2014/main" id="{E9693848-7C1A-86EB-8783-C1514F8E311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651914" y="1757065"/>
            <a:ext cx="5452640" cy="180770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id="{D1CFA775-0A3A-8206-47D7-9A0EEE31EC2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651914" y="3608697"/>
            <a:ext cx="5452640" cy="793617"/>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a:extLst>
              <a:ext uri="{FF2B5EF4-FFF2-40B4-BE49-F238E27FC236}">
                <a16:creationId xmlns:a16="http://schemas.microsoft.com/office/drawing/2014/main" id="{C4E1BD73-C1D3-1F69-ACEB-2F5E75BEAB4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651914" y="4446240"/>
            <a:ext cx="5452640" cy="74663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extLst>
              <a:ext uri="{FF2B5EF4-FFF2-40B4-BE49-F238E27FC236}">
                <a16:creationId xmlns:a16="http://schemas.microsoft.com/office/drawing/2014/main" id="{3AFF241D-5EE4-3885-9970-8F0BD2C69F1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651914" y="5236633"/>
            <a:ext cx="5452640" cy="60431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a:extLst>
              <a:ext uri="{FF2B5EF4-FFF2-40B4-BE49-F238E27FC236}">
                <a16:creationId xmlns:a16="http://schemas.microsoft.com/office/drawing/2014/main" id="{9F1BFCBA-9FCE-ACEB-D09C-DE943007732E}"/>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6200000">
            <a:off x="2692775" y="2139896"/>
            <a:ext cx="1045835" cy="941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a:extLst>
              <a:ext uri="{FF2B5EF4-FFF2-40B4-BE49-F238E27FC236}">
                <a16:creationId xmlns:a16="http://schemas.microsoft.com/office/drawing/2014/main" id="{A16B3DE1-2C85-A016-D040-2F2AF101E063}"/>
              </a:ext>
            </a:extLst>
          </p:cNvPr>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6200000">
            <a:off x="4352270" y="2129560"/>
            <a:ext cx="1066505" cy="941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a:extLst>
              <a:ext uri="{FF2B5EF4-FFF2-40B4-BE49-F238E27FC236}">
                <a16:creationId xmlns:a16="http://schemas.microsoft.com/office/drawing/2014/main" id="{7998293F-2AA0-ECAC-9808-EB0756355CA5}"/>
              </a:ext>
            </a:extLst>
          </p:cNvPr>
          <p:cNvPicPr>
            <a:picLocks noChangeAspect="1" noChangeArrowheads="1"/>
          </p:cNvPicPr>
          <p:nvPr/>
        </p:nvPicPr>
        <p:blipFill>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916422" y="4343486"/>
            <a:ext cx="1278392" cy="962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a:extLst>
              <a:ext uri="{FF2B5EF4-FFF2-40B4-BE49-F238E27FC236}">
                <a16:creationId xmlns:a16="http://schemas.microsoft.com/office/drawing/2014/main" id="{33951E4B-F811-979C-6796-46E8DB5D6956}"/>
              </a:ext>
            </a:extLst>
          </p:cNvPr>
          <p:cNvPicPr>
            <a:picLocks noChangeAspect="1" noChangeArrowheads="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9783828">
            <a:off x="4890860" y="3361039"/>
            <a:ext cx="1284500" cy="1175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a:extLst>
              <a:ext uri="{FF2B5EF4-FFF2-40B4-BE49-F238E27FC236}">
                <a16:creationId xmlns:a16="http://schemas.microsoft.com/office/drawing/2014/main" id="{5BDD28E9-D1C9-84D7-A844-B7034365AEA3}"/>
              </a:ext>
            </a:extLst>
          </p:cNvPr>
          <p:cNvPicPr>
            <a:picLocks noChangeAspect="1" noChangeArrowheads="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6200000">
            <a:off x="865186" y="2341162"/>
            <a:ext cx="1216366" cy="1086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feld 28">
            <a:extLst>
              <a:ext uri="{FF2B5EF4-FFF2-40B4-BE49-F238E27FC236}">
                <a16:creationId xmlns:a16="http://schemas.microsoft.com/office/drawing/2014/main" id="{36D476F2-809B-A3C9-7A79-C420C2D9AA58}"/>
              </a:ext>
            </a:extLst>
          </p:cNvPr>
          <p:cNvSpPr txBox="1"/>
          <p:nvPr/>
        </p:nvSpPr>
        <p:spPr>
          <a:xfrm>
            <a:off x="2475136" y="2846432"/>
            <a:ext cx="1562010" cy="646331"/>
          </a:xfrm>
          <a:prstGeom prst="rect">
            <a:avLst/>
          </a:prstGeom>
          <a:noFill/>
        </p:spPr>
        <p:txBody>
          <a:bodyPr wrap="square">
            <a:spAutoFit/>
          </a:bodyPr>
          <a:lstStyle/>
          <a:p>
            <a:pPr algn="ctr" fontAlgn="base">
              <a:spcBef>
                <a:spcPct val="0"/>
              </a:spcBef>
              <a:spcAft>
                <a:spcPct val="0"/>
              </a:spcAft>
            </a:pPr>
            <a:r>
              <a:rPr lang="en-GB" altLang="de-DE" sz="1200" i="1">
                <a:solidFill>
                  <a:schemeClr val="accent2"/>
                </a:solidFill>
                <a:latin typeface="Arial" pitchFamily="34" charset="0"/>
                <a:ea typeface="MS PGothic" pitchFamily="34" charset="-128"/>
                <a:cs typeface="Arial" pitchFamily="34" charset="0"/>
              </a:rPr>
              <a:t>Not recommended due to high flow resistance</a:t>
            </a:r>
            <a:endParaRPr lang="de-DE" sz="1200" i="1">
              <a:solidFill>
                <a:schemeClr val="accent2"/>
              </a:solidFill>
              <a:latin typeface="Arial" charset="0"/>
              <a:cs typeface="Arial" charset="0"/>
            </a:endParaRPr>
          </a:p>
        </p:txBody>
      </p:sp>
      <p:sp>
        <p:nvSpPr>
          <p:cNvPr id="28" name="Inhaltsplatzhalter 2">
            <a:extLst>
              <a:ext uri="{FF2B5EF4-FFF2-40B4-BE49-F238E27FC236}">
                <a16:creationId xmlns:a16="http://schemas.microsoft.com/office/drawing/2014/main" id="{940EBDEB-7FF3-D9BC-296A-9D703A2279A4}"/>
              </a:ext>
            </a:extLst>
          </p:cNvPr>
          <p:cNvSpPr txBox="1">
            <a:spLocks/>
          </p:cNvSpPr>
          <p:nvPr/>
        </p:nvSpPr>
        <p:spPr bwMode="auto">
          <a:xfrm>
            <a:off x="719667" y="1386000"/>
            <a:ext cx="10752667" cy="436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fontAlgn="base">
              <a:lnSpc>
                <a:spcPts val="2400"/>
              </a:lnSpc>
              <a:spcBef>
                <a:spcPct val="0"/>
              </a:spcBef>
              <a:spcAft>
                <a:spcPts val="667"/>
              </a:spcAft>
              <a:defRPr lang="de-DE" sz="1600" smtClean="0">
                <a:solidFill>
                  <a:schemeClr val="tx1"/>
                </a:solidFill>
                <a:latin typeface="+mn-lt"/>
                <a:ea typeface="+mn-ea"/>
                <a:cs typeface="+mn-cs"/>
              </a:defRPr>
            </a:lvl1pPr>
            <a:lvl2pPr marL="239178" indent="-237061" algn="l" rtl="0" fontAlgn="base">
              <a:lnSpc>
                <a:spcPts val="2400"/>
              </a:lnSpc>
              <a:spcBef>
                <a:spcPct val="0"/>
              </a:spcBef>
              <a:spcAft>
                <a:spcPts val="667"/>
              </a:spcAft>
              <a:buClr>
                <a:schemeClr val="accent1"/>
              </a:buClr>
              <a:buSzPct val="100000"/>
              <a:buFont typeface="Wingdings 2" pitchFamily="18" charset="2"/>
              <a:buChar char="¡"/>
              <a:defRPr lang="de-DE" sz="1600" smtClean="0">
                <a:solidFill>
                  <a:schemeClr val="tx1"/>
                </a:solidFill>
                <a:latin typeface="+mn-lt"/>
                <a:cs typeface="+mn-cs"/>
              </a:defRPr>
            </a:lvl2pPr>
            <a:lvl3pPr marL="478355" indent="-239178" algn="l" rtl="0" fontAlgn="base">
              <a:lnSpc>
                <a:spcPts val="2400"/>
              </a:lnSpc>
              <a:spcBef>
                <a:spcPct val="0"/>
              </a:spcBef>
              <a:spcAft>
                <a:spcPts val="667"/>
              </a:spcAft>
              <a:buClr>
                <a:schemeClr val="accent1"/>
              </a:buClr>
              <a:buSzPct val="100000"/>
              <a:buFont typeface="Wingdings" panose="05000000000000000000" pitchFamily="2" charset="2"/>
              <a:buChar char="§"/>
              <a:defRPr lang="de-DE" sz="1600" baseline="0" smtClean="0">
                <a:solidFill>
                  <a:schemeClr val="tx1"/>
                </a:solidFill>
                <a:latin typeface="+mn-lt"/>
                <a:cs typeface="+mn-cs"/>
              </a:defRPr>
            </a:lvl3pPr>
            <a:lvl4pPr marL="717533" indent="-239178" algn="l" rtl="0" fontAlgn="base">
              <a:lnSpc>
                <a:spcPts val="2400"/>
              </a:lnSpc>
              <a:spcBef>
                <a:spcPct val="0"/>
              </a:spcBef>
              <a:spcAft>
                <a:spcPts val="667"/>
              </a:spcAft>
              <a:buClr>
                <a:schemeClr val="accent1"/>
              </a:buClr>
              <a:buSzPct val="100000"/>
              <a:buFont typeface="Wingdings" panose="05000000000000000000" pitchFamily="2" charset="2"/>
              <a:buChar char="§"/>
              <a:defRPr lang="de-DE" sz="1600" smtClean="0">
                <a:solidFill>
                  <a:schemeClr val="tx1"/>
                </a:solidFill>
                <a:latin typeface="+mn-lt"/>
                <a:cs typeface="+mn-cs"/>
              </a:defRPr>
            </a:lvl4pPr>
            <a:lvl5pPr marL="956709" indent="-239178" algn="l" rtl="0" fontAlgn="base">
              <a:lnSpc>
                <a:spcPts val="2400"/>
              </a:lnSpc>
              <a:spcBef>
                <a:spcPct val="0"/>
              </a:spcBef>
              <a:spcAft>
                <a:spcPts val="667"/>
              </a:spcAft>
              <a:buClr>
                <a:schemeClr val="accent1"/>
              </a:buClr>
              <a:buSzPct val="100000"/>
              <a:buFont typeface="Wingdings" panose="05000000000000000000" pitchFamily="2" charset="2"/>
              <a:buChar char="§"/>
              <a:tabLst/>
              <a:defRPr lang="de-DE" sz="1600">
                <a:solidFill>
                  <a:schemeClr val="tx1"/>
                </a:solidFill>
                <a:latin typeface="+mn-lt"/>
                <a:cs typeface="+mn-cs"/>
              </a:defRPr>
            </a:lvl5pPr>
            <a:lvl6pPr marL="13716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6pPr>
            <a:lvl7pPr marL="18288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7pPr>
            <a:lvl8pPr marL="22860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8pPr>
            <a:lvl9pPr marL="27432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9pPr>
          </a:lstStyle>
          <a:p>
            <a:pPr marL="2117" lvl="1" indent="0">
              <a:spcAft>
                <a:spcPts val="600"/>
              </a:spcAft>
              <a:buFont typeface="Wingdings 2" pitchFamily="18" charset="2"/>
              <a:buNone/>
            </a:pPr>
            <a:r>
              <a:rPr lang="en-US" altLang="de-DE" b="1" kern="0">
                <a:solidFill>
                  <a:schemeClr val="accent2"/>
                </a:solidFill>
                <a:ea typeface="MS PGothic" pitchFamily="34" charset="-128"/>
                <a:cs typeface="Arial" pitchFamily="34" charset="0"/>
              </a:rPr>
              <a:t>Pipe fittings</a:t>
            </a:r>
          </a:p>
          <a:p>
            <a:pPr marL="179388" lvl="1" indent="-177800" eaLnBrk="0" hangingPunct="0">
              <a:lnSpc>
                <a:spcPct val="150000"/>
              </a:lnSpc>
              <a:spcAft>
                <a:spcPts val="600"/>
              </a:spcAft>
              <a:buSzPct val="80000"/>
            </a:pPr>
            <a:r>
              <a:rPr lang="en-GB" altLang="de-DE" kern="0">
                <a:solidFill>
                  <a:schemeClr val="accent2"/>
                </a:solidFill>
                <a:latin typeface="Arial" pitchFamily="34" charset="0"/>
                <a:ea typeface="MS PGothic" pitchFamily="34" charset="-128"/>
                <a:cs typeface="Arial" pitchFamily="34" charset="0"/>
              </a:rPr>
              <a:t>90°bench             90°elbow             45° elbow</a:t>
            </a:r>
            <a:br>
              <a:rPr lang="en-GB" altLang="de-DE" kern="0">
                <a:solidFill>
                  <a:schemeClr val="accent2"/>
                </a:solidFill>
                <a:latin typeface="Arial" pitchFamily="34" charset="0"/>
                <a:ea typeface="MS PGothic" pitchFamily="34" charset="-128"/>
                <a:cs typeface="Arial" pitchFamily="34" charset="0"/>
              </a:rPr>
            </a:br>
            <a:br>
              <a:rPr lang="en-GB" altLang="de-DE" kern="0">
                <a:solidFill>
                  <a:schemeClr val="accent2"/>
                </a:solidFill>
                <a:latin typeface="Arial" pitchFamily="34" charset="0"/>
                <a:ea typeface="MS PGothic" pitchFamily="34" charset="-128"/>
                <a:cs typeface="Arial" pitchFamily="34" charset="0"/>
              </a:rPr>
            </a:br>
            <a:br>
              <a:rPr lang="en-GB" altLang="de-DE" kern="0">
                <a:solidFill>
                  <a:schemeClr val="accent2"/>
                </a:solidFill>
                <a:latin typeface="Arial" pitchFamily="34" charset="0"/>
                <a:ea typeface="MS PGothic" pitchFamily="34" charset="-128"/>
                <a:cs typeface="Arial" pitchFamily="34" charset="0"/>
              </a:rPr>
            </a:br>
            <a:br>
              <a:rPr lang="en-GB" altLang="de-DE" kern="0">
                <a:solidFill>
                  <a:schemeClr val="accent2"/>
                </a:solidFill>
                <a:latin typeface="Arial" pitchFamily="34" charset="0"/>
                <a:ea typeface="MS PGothic" pitchFamily="34" charset="-128"/>
                <a:cs typeface="Arial" pitchFamily="34" charset="0"/>
              </a:rPr>
            </a:br>
            <a:endParaRPr lang="en-GB" altLang="de-DE" kern="0">
              <a:solidFill>
                <a:schemeClr val="accent2"/>
              </a:solidFill>
              <a:latin typeface="Arial" pitchFamily="34" charset="0"/>
              <a:ea typeface="MS PGothic" pitchFamily="34" charset="-128"/>
              <a:cs typeface="Arial" pitchFamily="34" charset="0"/>
            </a:endParaRPr>
          </a:p>
          <a:p>
            <a:pPr marL="179388" lvl="1" indent="-177800" eaLnBrk="0" hangingPunct="0">
              <a:lnSpc>
                <a:spcPct val="150000"/>
              </a:lnSpc>
              <a:spcAft>
                <a:spcPts val="600"/>
              </a:spcAft>
              <a:buSzPct val="80000"/>
            </a:pPr>
            <a:r>
              <a:rPr lang="en-GB" altLang="de-DE" kern="0">
                <a:solidFill>
                  <a:schemeClr val="accent2"/>
                </a:solidFill>
                <a:latin typeface="Arial" pitchFamily="34" charset="0"/>
                <a:ea typeface="MS PGothic" pitchFamily="34" charset="-128"/>
                <a:cs typeface="Arial" pitchFamily="34" charset="0"/>
              </a:rPr>
              <a:t>Joint for pipe connection</a:t>
            </a:r>
            <a:br>
              <a:rPr lang="en-GB" altLang="de-DE" kern="0">
                <a:solidFill>
                  <a:schemeClr val="accent2"/>
                </a:solidFill>
                <a:latin typeface="Arial" pitchFamily="34" charset="0"/>
                <a:ea typeface="MS PGothic" pitchFamily="34" charset="-128"/>
                <a:cs typeface="Arial" pitchFamily="34" charset="0"/>
              </a:rPr>
            </a:br>
            <a:endParaRPr lang="en-GB" altLang="de-DE" kern="0">
              <a:solidFill>
                <a:schemeClr val="accent2"/>
              </a:solidFill>
              <a:latin typeface="Arial" pitchFamily="34" charset="0"/>
              <a:ea typeface="MS PGothic" pitchFamily="34" charset="-128"/>
              <a:cs typeface="Arial" pitchFamily="34" charset="0"/>
            </a:endParaRPr>
          </a:p>
          <a:p>
            <a:pPr marL="179388" lvl="1" indent="-177800" eaLnBrk="0" hangingPunct="0">
              <a:lnSpc>
                <a:spcPct val="150000"/>
              </a:lnSpc>
              <a:spcAft>
                <a:spcPts val="600"/>
              </a:spcAft>
              <a:buSzPct val="80000"/>
            </a:pPr>
            <a:r>
              <a:rPr lang="en-GB" altLang="de-DE" kern="0">
                <a:solidFill>
                  <a:schemeClr val="accent2"/>
                </a:solidFill>
                <a:latin typeface="Arial" pitchFamily="34" charset="0"/>
                <a:ea typeface="MS PGothic" pitchFamily="34" charset="-128"/>
                <a:cs typeface="Arial" pitchFamily="34" charset="0"/>
              </a:rPr>
              <a:t>T-pieces for splitting 1 pipe into 2 branches </a:t>
            </a:r>
            <a:br>
              <a:rPr lang="en-GB" altLang="de-DE" kern="0">
                <a:solidFill>
                  <a:schemeClr val="accent2"/>
                </a:solidFill>
                <a:latin typeface="Arial" pitchFamily="34" charset="0"/>
                <a:ea typeface="MS PGothic" pitchFamily="34" charset="-128"/>
                <a:cs typeface="Arial" pitchFamily="34" charset="0"/>
              </a:rPr>
            </a:br>
            <a:endParaRPr lang="en-GB" altLang="de-DE" kern="0">
              <a:solidFill>
                <a:schemeClr val="accent2"/>
              </a:solidFill>
              <a:latin typeface="Arial" pitchFamily="34" charset="0"/>
              <a:ea typeface="MS PGothic" pitchFamily="34" charset="-128"/>
              <a:cs typeface="Arial" pitchFamily="34" charset="0"/>
            </a:endParaRPr>
          </a:p>
          <a:p>
            <a:pPr marL="179388" lvl="1" indent="-177800" eaLnBrk="0" hangingPunct="0">
              <a:lnSpc>
                <a:spcPct val="150000"/>
              </a:lnSpc>
              <a:spcAft>
                <a:spcPts val="600"/>
              </a:spcAft>
              <a:buSzPct val="80000"/>
            </a:pPr>
            <a:r>
              <a:rPr lang="en-GB" altLang="de-DE" kern="0">
                <a:solidFill>
                  <a:schemeClr val="accent2"/>
                </a:solidFill>
                <a:latin typeface="Arial" pitchFamily="34" charset="0"/>
                <a:ea typeface="MS PGothic" pitchFamily="34" charset="-128"/>
                <a:cs typeface="Arial" pitchFamily="34" charset="0"/>
              </a:rPr>
              <a:t>End cap for the end of each branch</a:t>
            </a:r>
            <a:br>
              <a:rPr lang="en-GB" altLang="de-DE" kern="0">
                <a:solidFill>
                  <a:schemeClr val="accent2"/>
                </a:solidFill>
                <a:latin typeface="Arial" pitchFamily="34" charset="0"/>
                <a:ea typeface="MS PGothic" pitchFamily="34" charset="-128"/>
                <a:cs typeface="Arial" pitchFamily="34" charset="0"/>
              </a:rPr>
            </a:br>
            <a:endParaRPr lang="en-GB" altLang="de-DE" kern="0">
              <a:solidFill>
                <a:schemeClr val="accent2"/>
              </a:solidFill>
              <a:latin typeface="Arial" pitchFamily="34" charset="0"/>
              <a:ea typeface="MS PGothic" pitchFamily="34" charset="-128"/>
              <a:cs typeface="Arial" pitchFamily="34" charset="0"/>
            </a:endParaRPr>
          </a:p>
          <a:p>
            <a:pPr marL="2117" lvl="1" indent="0">
              <a:spcAft>
                <a:spcPts val="600"/>
              </a:spcAft>
              <a:buFont typeface="Wingdings 2" pitchFamily="18" charset="2"/>
              <a:buNone/>
            </a:pPr>
            <a:endParaRPr lang="en-US" altLang="de-DE" b="1" kern="0">
              <a:solidFill>
                <a:schemeClr val="accent2"/>
              </a:solidFill>
              <a:ea typeface="MS PGothic" pitchFamily="34" charset="-128"/>
              <a:cs typeface="Arial" pitchFamily="34" charset="0"/>
            </a:endParaRPr>
          </a:p>
        </p:txBody>
      </p:sp>
      <p:pic>
        <p:nvPicPr>
          <p:cNvPr id="29" name="Picture 2">
            <a:extLst>
              <a:ext uri="{FF2B5EF4-FFF2-40B4-BE49-F238E27FC236}">
                <a16:creationId xmlns:a16="http://schemas.microsoft.com/office/drawing/2014/main" id="{4FB60ABB-9EBC-E6F1-74DD-63509FFAA75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1708" t="16780" r="18536" b="11154"/>
          <a:stretch/>
        </p:blipFill>
        <p:spPr bwMode="auto">
          <a:xfrm>
            <a:off x="6395396" y="1772816"/>
            <a:ext cx="5065200" cy="381790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78A16B7B-4B3C-2F70-8BB5-518C55CC6F60}"/>
              </a:ext>
            </a:extLst>
          </p:cNvPr>
          <p:cNvSpPr>
            <a:spLocks noGrp="1"/>
          </p:cNvSpPr>
          <p:nvPr>
            <p:ph type="sldNum" sz="quarter" idx="10"/>
          </p:nvPr>
        </p:nvSpPr>
        <p:spPr/>
        <p:txBody>
          <a:bodyPr/>
          <a:lstStyle/>
          <a:p>
            <a:r>
              <a:rPr lang="en-US"/>
              <a:t>Slide </a:t>
            </a:r>
            <a:fld id="{903EA7B1-77EC-A440-B5B8-158D64F1397F}" type="slidenum">
              <a:rPr lang="en-US" smtClean="0"/>
              <a:pPr/>
              <a:t>31</a:t>
            </a:fld>
            <a:endParaRPr lang="en-US" dirty="0"/>
          </a:p>
        </p:txBody>
      </p:sp>
    </p:spTree>
    <p:extLst>
      <p:ext uri="{BB962C8B-B14F-4D97-AF65-F5344CB8AC3E}">
        <p14:creationId xmlns:p14="http://schemas.microsoft.com/office/powerpoint/2010/main" val="3830059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31B406-79D2-059A-6A18-2973372DF5B6}"/>
              </a:ext>
            </a:extLst>
          </p:cNvPr>
          <p:cNvSpPr>
            <a:spLocks noGrp="1"/>
          </p:cNvSpPr>
          <p:nvPr>
            <p:ph sz="half" idx="4294967295"/>
          </p:nvPr>
        </p:nvSpPr>
        <p:spPr>
          <a:xfrm>
            <a:off x="643225" y="1255386"/>
            <a:ext cx="9976392" cy="4351338"/>
          </a:xfrm>
          <a:prstGeom prst="rect">
            <a:avLst/>
          </a:prstGeom>
        </p:spPr>
        <p:txBody>
          <a:bodyPr>
            <a:normAutofit/>
          </a:bodyPr>
          <a:lstStyle/>
          <a:p>
            <a:pPr algn="just"/>
            <a:r>
              <a:rPr lang="en-US" sz="1800" dirty="0">
                <a:solidFill>
                  <a:schemeClr val="accent2"/>
                </a:solidFill>
              </a:rPr>
              <a:t>NFPA 72, FIA, and other recognized codes and standards require ASD pipes be </a:t>
            </a:r>
            <a:r>
              <a:rPr lang="en-US" sz="1800" b="1" u="sng" dirty="0">
                <a:solidFill>
                  <a:schemeClr val="accent2"/>
                </a:solidFill>
              </a:rPr>
              <a:t>labelled to distinguish</a:t>
            </a:r>
            <a:r>
              <a:rPr lang="en-US" sz="1800" dirty="0">
                <a:solidFill>
                  <a:schemeClr val="accent2"/>
                </a:solidFill>
              </a:rPr>
              <a:t> them from other pipes and to specifically identify them as a fire detection system component. Both the sampling pipe network and each individual sample hole need to be identified. The pipe and sampling holes should be labelled at the following locations:</a:t>
            </a:r>
          </a:p>
          <a:p>
            <a:endParaRPr lang="en-US" sz="1800" dirty="0">
              <a:solidFill>
                <a:schemeClr val="accent2"/>
              </a:solidFill>
            </a:endParaRPr>
          </a:p>
          <a:p>
            <a:pPr marL="342900" indent="-342900">
              <a:buFont typeface="+mj-lt"/>
              <a:buAutoNum type="arabicPeriod"/>
            </a:pPr>
            <a:r>
              <a:rPr lang="en-US" sz="1800" dirty="0">
                <a:solidFill>
                  <a:schemeClr val="accent2"/>
                </a:solidFill>
              </a:rPr>
              <a:t>At changes in direction or branches of piping</a:t>
            </a:r>
          </a:p>
          <a:p>
            <a:pPr marL="342900" indent="-342900">
              <a:buFont typeface="+mj-lt"/>
              <a:buAutoNum type="arabicPeriod"/>
            </a:pPr>
            <a:r>
              <a:rPr lang="en-US" sz="1800" dirty="0">
                <a:solidFill>
                  <a:schemeClr val="accent2"/>
                </a:solidFill>
              </a:rPr>
              <a:t>At each side of penetrations of walls, floors, or other barriers</a:t>
            </a:r>
          </a:p>
          <a:p>
            <a:pPr marL="342900" indent="-342900">
              <a:buFont typeface="+mj-lt"/>
              <a:buAutoNum type="arabicPeriod"/>
            </a:pPr>
            <a:r>
              <a:rPr lang="en-US" sz="1800" dirty="0">
                <a:solidFill>
                  <a:schemeClr val="accent2"/>
                </a:solidFill>
              </a:rPr>
              <a:t>At intervals on piping that provide visibility within the space, but no greater than 61 m (20 ft.)</a:t>
            </a:r>
          </a:p>
          <a:p>
            <a:pPr marL="342900" indent="-342900">
              <a:buFont typeface="+mj-lt"/>
              <a:buAutoNum type="arabicPeriod"/>
            </a:pPr>
            <a:r>
              <a:rPr lang="en-US" sz="1800" dirty="0">
                <a:solidFill>
                  <a:schemeClr val="accent2"/>
                </a:solidFill>
              </a:rPr>
              <a:t>At each sampling hole.</a:t>
            </a:r>
          </a:p>
        </p:txBody>
      </p:sp>
      <p:sp>
        <p:nvSpPr>
          <p:cNvPr id="4" name="Text Placeholder 3">
            <a:extLst>
              <a:ext uri="{FF2B5EF4-FFF2-40B4-BE49-F238E27FC236}">
                <a16:creationId xmlns:a16="http://schemas.microsoft.com/office/drawing/2014/main" id="{C0646E28-E051-5F1E-CEC0-ED9FDDF8E6B3}"/>
              </a:ext>
            </a:extLst>
          </p:cNvPr>
          <p:cNvSpPr>
            <a:spLocks noGrp="1"/>
          </p:cNvSpPr>
          <p:nvPr>
            <p:ph type="body" sz="quarter" idx="14"/>
          </p:nvPr>
        </p:nvSpPr>
        <p:spPr/>
        <p:txBody>
          <a:bodyPr/>
          <a:lstStyle/>
          <a:p>
            <a:r>
              <a:rPr lang="en-US">
                <a:solidFill>
                  <a:schemeClr val="accent2"/>
                </a:solidFill>
              </a:rPr>
              <a:t>Pipe Label</a:t>
            </a:r>
          </a:p>
        </p:txBody>
      </p:sp>
      <p:pic>
        <p:nvPicPr>
          <p:cNvPr id="6" name="Picture 5">
            <a:extLst>
              <a:ext uri="{FF2B5EF4-FFF2-40B4-BE49-F238E27FC236}">
                <a16:creationId xmlns:a16="http://schemas.microsoft.com/office/drawing/2014/main" id="{AF96B644-B22E-71A0-DC18-B42158517608}"/>
              </a:ext>
            </a:extLst>
          </p:cNvPr>
          <p:cNvPicPr>
            <a:picLocks noChangeAspect="1"/>
          </p:cNvPicPr>
          <p:nvPr/>
        </p:nvPicPr>
        <p:blipFill>
          <a:blip r:embed="rId2"/>
          <a:stretch>
            <a:fillRect/>
          </a:stretch>
        </p:blipFill>
        <p:spPr>
          <a:xfrm>
            <a:off x="451754" y="4455210"/>
            <a:ext cx="1180289" cy="1925392"/>
          </a:xfrm>
          <a:prstGeom prst="rect">
            <a:avLst/>
          </a:prstGeom>
        </p:spPr>
      </p:pic>
      <p:pic>
        <p:nvPicPr>
          <p:cNvPr id="8" name="Picture 7">
            <a:extLst>
              <a:ext uri="{FF2B5EF4-FFF2-40B4-BE49-F238E27FC236}">
                <a16:creationId xmlns:a16="http://schemas.microsoft.com/office/drawing/2014/main" id="{A9859518-6A69-215D-4FDD-3D7CF79E9F27}"/>
              </a:ext>
            </a:extLst>
          </p:cNvPr>
          <p:cNvPicPr>
            <a:picLocks noChangeAspect="1"/>
          </p:cNvPicPr>
          <p:nvPr/>
        </p:nvPicPr>
        <p:blipFill>
          <a:blip r:embed="rId3"/>
          <a:stretch>
            <a:fillRect/>
          </a:stretch>
        </p:blipFill>
        <p:spPr>
          <a:xfrm>
            <a:off x="2052536" y="4419793"/>
            <a:ext cx="1076528" cy="998113"/>
          </a:xfrm>
          <a:prstGeom prst="rect">
            <a:avLst/>
          </a:prstGeom>
        </p:spPr>
      </p:pic>
      <p:pic>
        <p:nvPicPr>
          <p:cNvPr id="11" name="Picture 10" descr="A white circle with black numbers&#10;&#10;Description automatically generated">
            <a:extLst>
              <a:ext uri="{FF2B5EF4-FFF2-40B4-BE49-F238E27FC236}">
                <a16:creationId xmlns:a16="http://schemas.microsoft.com/office/drawing/2014/main" id="{E4208104-C6FA-BC8E-C3FC-72DE083C861B}"/>
              </a:ext>
            </a:extLst>
          </p:cNvPr>
          <p:cNvPicPr>
            <a:picLocks noChangeAspect="1"/>
          </p:cNvPicPr>
          <p:nvPr/>
        </p:nvPicPr>
        <p:blipFill>
          <a:blip r:embed="rId4"/>
          <a:stretch>
            <a:fillRect/>
          </a:stretch>
        </p:blipFill>
        <p:spPr>
          <a:xfrm>
            <a:off x="3372635" y="4302892"/>
            <a:ext cx="1763793" cy="1691590"/>
          </a:xfrm>
          <a:prstGeom prst="rect">
            <a:avLst/>
          </a:prstGeom>
        </p:spPr>
      </p:pic>
      <p:pic>
        <p:nvPicPr>
          <p:cNvPr id="13" name="Picture 12">
            <a:extLst>
              <a:ext uri="{FF2B5EF4-FFF2-40B4-BE49-F238E27FC236}">
                <a16:creationId xmlns:a16="http://schemas.microsoft.com/office/drawing/2014/main" id="{5AB1192F-15CA-46A9-3405-6590BD3515D8}"/>
              </a:ext>
            </a:extLst>
          </p:cNvPr>
          <p:cNvPicPr>
            <a:picLocks noChangeAspect="1"/>
          </p:cNvPicPr>
          <p:nvPr/>
        </p:nvPicPr>
        <p:blipFill>
          <a:blip r:embed="rId5"/>
          <a:stretch>
            <a:fillRect/>
          </a:stretch>
        </p:blipFill>
        <p:spPr>
          <a:xfrm>
            <a:off x="5379999" y="4419793"/>
            <a:ext cx="3722355" cy="318646"/>
          </a:xfrm>
          <a:prstGeom prst="rect">
            <a:avLst/>
          </a:prstGeom>
        </p:spPr>
      </p:pic>
      <p:pic>
        <p:nvPicPr>
          <p:cNvPr id="15" name="Picture 14" descr="A red sign with white arrow and a white circle&#10;&#10;Description automatically generated">
            <a:extLst>
              <a:ext uri="{FF2B5EF4-FFF2-40B4-BE49-F238E27FC236}">
                <a16:creationId xmlns:a16="http://schemas.microsoft.com/office/drawing/2014/main" id="{F353CCDD-CB09-E0C0-423F-932F9A470F92}"/>
              </a:ext>
            </a:extLst>
          </p:cNvPr>
          <p:cNvPicPr>
            <a:picLocks noChangeAspect="1"/>
          </p:cNvPicPr>
          <p:nvPr/>
        </p:nvPicPr>
        <p:blipFill>
          <a:blip r:embed="rId6"/>
          <a:stretch>
            <a:fillRect/>
          </a:stretch>
        </p:blipFill>
        <p:spPr>
          <a:xfrm>
            <a:off x="5349699" y="5118313"/>
            <a:ext cx="1422486" cy="876169"/>
          </a:xfrm>
          <a:prstGeom prst="rect">
            <a:avLst/>
          </a:prstGeom>
        </p:spPr>
      </p:pic>
      <p:pic>
        <p:nvPicPr>
          <p:cNvPr id="17" name="Picture 16" descr="A red hose with nozzle&#10;&#10;Description automatically generated">
            <a:extLst>
              <a:ext uri="{FF2B5EF4-FFF2-40B4-BE49-F238E27FC236}">
                <a16:creationId xmlns:a16="http://schemas.microsoft.com/office/drawing/2014/main" id="{A86F6CA0-12BD-8D79-9EA9-6AE4ECC75452}"/>
              </a:ext>
            </a:extLst>
          </p:cNvPr>
          <p:cNvPicPr>
            <a:picLocks noChangeAspect="1"/>
          </p:cNvPicPr>
          <p:nvPr/>
        </p:nvPicPr>
        <p:blipFill>
          <a:blip r:embed="rId7"/>
          <a:stretch>
            <a:fillRect/>
          </a:stretch>
        </p:blipFill>
        <p:spPr>
          <a:xfrm>
            <a:off x="9390570" y="3813879"/>
            <a:ext cx="2158205" cy="2395434"/>
          </a:xfrm>
          <a:prstGeom prst="rect">
            <a:avLst/>
          </a:prstGeom>
        </p:spPr>
      </p:pic>
      <p:sp>
        <p:nvSpPr>
          <p:cNvPr id="2" name="Slide Number Placeholder 1">
            <a:extLst>
              <a:ext uri="{FF2B5EF4-FFF2-40B4-BE49-F238E27FC236}">
                <a16:creationId xmlns:a16="http://schemas.microsoft.com/office/drawing/2014/main" id="{6A16B5D6-897C-CFEE-CF38-0D08CFE6974F}"/>
              </a:ext>
            </a:extLst>
          </p:cNvPr>
          <p:cNvSpPr>
            <a:spLocks noGrp="1"/>
          </p:cNvSpPr>
          <p:nvPr>
            <p:ph type="sldNum" sz="quarter" idx="10"/>
          </p:nvPr>
        </p:nvSpPr>
        <p:spPr/>
        <p:txBody>
          <a:bodyPr/>
          <a:lstStyle/>
          <a:p>
            <a:r>
              <a:rPr lang="en-US"/>
              <a:t>Slide </a:t>
            </a:r>
            <a:fld id="{903EA7B1-77EC-A440-B5B8-158D64F1397F}" type="slidenum">
              <a:rPr lang="en-US" smtClean="0"/>
              <a:pPr/>
              <a:t>32</a:t>
            </a:fld>
            <a:endParaRPr lang="en-US" dirty="0"/>
          </a:p>
        </p:txBody>
      </p:sp>
    </p:spTree>
    <p:extLst>
      <p:ext uri="{BB962C8B-B14F-4D97-AF65-F5344CB8AC3E}">
        <p14:creationId xmlns:p14="http://schemas.microsoft.com/office/powerpoint/2010/main" val="913886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8E1DB48-F24A-3876-7F23-1A4D42167A07}"/>
              </a:ext>
            </a:extLst>
          </p:cNvPr>
          <p:cNvPicPr>
            <a:picLocks noGrp="1" noChangeAspect="1"/>
          </p:cNvPicPr>
          <p:nvPr>
            <p:ph type="pic" sz="quarter" idx="13"/>
          </p:nvPr>
        </p:nvPicPr>
        <p:blipFill>
          <a:blip r:embed="rId2"/>
          <a:srcRect/>
          <a:stretch/>
        </p:blipFill>
        <p:spPr>
          <a:xfrm>
            <a:off x="0" y="3048"/>
            <a:ext cx="12192000" cy="6851904"/>
          </a:xfrm>
        </p:spPr>
      </p:pic>
      <p:sp>
        <p:nvSpPr>
          <p:cNvPr id="2" name="Rectangle 1">
            <a:extLst>
              <a:ext uri="{FF2B5EF4-FFF2-40B4-BE49-F238E27FC236}">
                <a16:creationId xmlns:a16="http://schemas.microsoft.com/office/drawing/2014/main" id="{A6DC18D3-B8DC-07B5-50F9-CAE1C633A446}"/>
              </a:ext>
            </a:extLst>
          </p:cNvPr>
          <p:cNvSpPr/>
          <p:nvPr/>
        </p:nvSpPr>
        <p:spPr>
          <a:xfrm>
            <a:off x="-13918" y="-18211"/>
            <a:ext cx="12298282" cy="6896895"/>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68D8243-9E7E-8DB2-8529-A322927AA32B}"/>
              </a:ext>
            </a:extLst>
          </p:cNvPr>
          <p:cNvSpPr>
            <a:spLocks noGrp="1"/>
          </p:cNvSpPr>
          <p:nvPr>
            <p:ph type="ctrTitle"/>
          </p:nvPr>
        </p:nvSpPr>
        <p:spPr/>
        <p:txBody>
          <a:bodyPr>
            <a:normAutofit/>
          </a:bodyPr>
          <a:lstStyle/>
          <a:p>
            <a:r>
              <a:rPr lang="en-US" sz="5400">
                <a:solidFill>
                  <a:schemeClr val="bg1"/>
                </a:solidFill>
                <a:latin typeface="Arial" panose="020B0604020202020204" pitchFamily="34" charset="0"/>
                <a:cs typeface="Arial" panose="020B0604020202020204" pitchFamily="34" charset="0"/>
              </a:rPr>
              <a:t>Maintenance</a:t>
            </a:r>
            <a:endParaRPr lang="en-US">
              <a:solidFill>
                <a:schemeClr val="bg1"/>
              </a:solidFill>
            </a:endParaRPr>
          </a:p>
        </p:txBody>
      </p:sp>
      <p:cxnSp>
        <p:nvCxnSpPr>
          <p:cNvPr id="13" name="Straight Connector 12">
            <a:extLst>
              <a:ext uri="{FF2B5EF4-FFF2-40B4-BE49-F238E27FC236}">
                <a16:creationId xmlns:a16="http://schemas.microsoft.com/office/drawing/2014/main" id="{B4B28706-C22C-4D1A-A4EF-E4748A72D00E}"/>
              </a:ext>
            </a:extLst>
          </p:cNvPr>
          <p:cNvCxnSpPr>
            <a:cxnSpLocks/>
          </p:cNvCxnSpPr>
          <p:nvPr/>
        </p:nvCxnSpPr>
        <p:spPr>
          <a:xfrm>
            <a:off x="724248" y="3429000"/>
            <a:ext cx="821933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575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A6B3F6-D47B-AD9A-BB9A-BDBDC8CF752E}"/>
              </a:ext>
            </a:extLst>
          </p:cNvPr>
          <p:cNvSpPr>
            <a:spLocks noGrp="1"/>
          </p:cNvSpPr>
          <p:nvPr>
            <p:ph sz="half" idx="4294967295"/>
          </p:nvPr>
        </p:nvSpPr>
        <p:spPr>
          <a:xfrm>
            <a:off x="695325" y="1825625"/>
            <a:ext cx="5961953" cy="4351338"/>
          </a:xfrm>
          <a:prstGeom prst="rect">
            <a:avLst/>
          </a:prstGeom>
        </p:spPr>
        <p:txBody>
          <a:bodyPr>
            <a:normAutofit fontScale="62500" lnSpcReduction="20000"/>
          </a:bodyPr>
          <a:lstStyle/>
          <a:p>
            <a:pPr marL="285750" indent="-285750">
              <a:buFont typeface="Wingdings" panose="05000000000000000000" pitchFamily="2" charset="2"/>
              <a:buChar char="ü"/>
            </a:pPr>
            <a:r>
              <a:rPr lang="en-US" dirty="0">
                <a:solidFill>
                  <a:schemeClr val="accent2"/>
                </a:solidFill>
              </a:rPr>
              <a:t>Visual Inspection</a:t>
            </a:r>
          </a:p>
          <a:p>
            <a:pPr marL="285750" indent="-285750">
              <a:buFont typeface="Wingdings" panose="05000000000000000000" pitchFamily="2" charset="2"/>
              <a:buChar char="ü"/>
            </a:pPr>
            <a:r>
              <a:rPr lang="en-US" dirty="0">
                <a:solidFill>
                  <a:schemeClr val="accent2"/>
                </a:solidFill>
              </a:rPr>
              <a:t>Pipe system Check</a:t>
            </a:r>
          </a:p>
          <a:p>
            <a:pPr lvl="1"/>
            <a:r>
              <a:rPr lang="en-US" dirty="0">
                <a:solidFill>
                  <a:schemeClr val="accent2"/>
                </a:solidFill>
              </a:rPr>
              <a:t>In areas with icing or heavy dust accumulation </a:t>
            </a:r>
          </a:p>
          <a:p>
            <a:pPr marL="285750" indent="-285750">
              <a:buFont typeface="Wingdings" panose="05000000000000000000" pitchFamily="2" charset="2"/>
              <a:buChar char="ü"/>
            </a:pPr>
            <a:r>
              <a:rPr lang="en-US" dirty="0">
                <a:solidFill>
                  <a:schemeClr val="accent2"/>
                </a:solidFill>
              </a:rPr>
              <a:t>Detector module</a:t>
            </a:r>
          </a:p>
          <a:p>
            <a:pPr lvl="1"/>
            <a:r>
              <a:rPr lang="de-DE" altLang="de-DE" dirty="0">
                <a:solidFill>
                  <a:schemeClr val="accent2"/>
                </a:solidFill>
              </a:rPr>
              <a:t>Trigger </a:t>
            </a:r>
            <a:r>
              <a:rPr lang="de-DE" altLang="de-DE" dirty="0">
                <a:solidFill>
                  <a:schemeClr val="accent2"/>
                </a:solidFill>
                <a:latin typeface="Arial" pitchFamily="34" charset="0"/>
                <a:ea typeface="MS PGothic" pitchFamily="34" charset="-128"/>
                <a:cs typeface="Arial" pitchFamily="34" charset="0"/>
              </a:rPr>
              <a:t>the detector module with a smoke pen or suitable test aerosol</a:t>
            </a:r>
          </a:p>
          <a:p>
            <a:pPr marL="285750" indent="-285750">
              <a:buFont typeface="Wingdings" panose="05000000000000000000" pitchFamily="2" charset="2"/>
              <a:buChar char="ü"/>
            </a:pPr>
            <a:r>
              <a:rPr lang="en-US" dirty="0">
                <a:solidFill>
                  <a:schemeClr val="accent2"/>
                </a:solidFill>
              </a:rPr>
              <a:t>Airflow calibration</a:t>
            </a:r>
          </a:p>
          <a:p>
            <a:pPr lvl="1"/>
            <a:r>
              <a:rPr lang="en-US" dirty="0">
                <a:solidFill>
                  <a:schemeClr val="accent2"/>
                </a:solidFill>
              </a:rPr>
              <a:t>Check filter level</a:t>
            </a:r>
          </a:p>
          <a:p>
            <a:pPr marL="285750" indent="-285750">
              <a:buFont typeface="Wingdings" panose="05000000000000000000" pitchFamily="2" charset="2"/>
              <a:buChar char="ü"/>
            </a:pPr>
            <a:r>
              <a:rPr lang="en-US" dirty="0">
                <a:solidFill>
                  <a:schemeClr val="accent2"/>
                </a:solidFill>
              </a:rPr>
              <a:t>Transport time measurement</a:t>
            </a:r>
          </a:p>
          <a:p>
            <a:pPr marL="285750" indent="-285750">
              <a:buFont typeface="Wingdings" panose="05000000000000000000" pitchFamily="2" charset="2"/>
              <a:buChar char="ü"/>
            </a:pPr>
            <a:r>
              <a:rPr lang="en-US" dirty="0">
                <a:solidFill>
                  <a:schemeClr val="accent2"/>
                </a:solidFill>
              </a:rPr>
              <a:t>Reporting</a:t>
            </a:r>
          </a:p>
          <a:p>
            <a:endParaRPr lang="en-US" dirty="0">
              <a:solidFill>
                <a:schemeClr val="accent2"/>
              </a:solidFill>
            </a:endParaRPr>
          </a:p>
          <a:p>
            <a:r>
              <a:rPr lang="en-US" dirty="0">
                <a:solidFill>
                  <a:schemeClr val="accent2"/>
                </a:solidFill>
              </a:rPr>
              <a:t>When sampling pipe is installed in a high ceiling or concealed in a sub-floor, a test sampling point can be installed at floor level to make annual testing of the system easier and reduce annual maintenance costs.</a:t>
            </a:r>
          </a:p>
        </p:txBody>
      </p:sp>
      <p:sp>
        <p:nvSpPr>
          <p:cNvPr id="4" name="Text Placeholder 3">
            <a:extLst>
              <a:ext uri="{FF2B5EF4-FFF2-40B4-BE49-F238E27FC236}">
                <a16:creationId xmlns:a16="http://schemas.microsoft.com/office/drawing/2014/main" id="{C700D477-B03C-BF60-E568-4BF24A830831}"/>
              </a:ext>
            </a:extLst>
          </p:cNvPr>
          <p:cNvSpPr>
            <a:spLocks noGrp="1"/>
          </p:cNvSpPr>
          <p:nvPr>
            <p:ph type="body" sz="quarter" idx="14"/>
          </p:nvPr>
        </p:nvSpPr>
        <p:spPr/>
        <p:txBody>
          <a:bodyPr/>
          <a:lstStyle/>
          <a:p>
            <a:r>
              <a:rPr lang="en-US">
                <a:solidFill>
                  <a:schemeClr val="accent2"/>
                </a:solidFill>
              </a:rPr>
              <a:t>Maintenance</a:t>
            </a:r>
          </a:p>
        </p:txBody>
      </p:sp>
      <p:grpSp>
        <p:nvGrpSpPr>
          <p:cNvPr id="6" name="Gruppieren 1">
            <a:extLst>
              <a:ext uri="{FF2B5EF4-FFF2-40B4-BE49-F238E27FC236}">
                <a16:creationId xmlns:a16="http://schemas.microsoft.com/office/drawing/2014/main" id="{1F514DE9-1677-3DED-17A2-C83FC36F33FD}"/>
              </a:ext>
            </a:extLst>
          </p:cNvPr>
          <p:cNvGrpSpPr/>
          <p:nvPr/>
        </p:nvGrpSpPr>
        <p:grpSpPr>
          <a:xfrm>
            <a:off x="10217259" y="1363654"/>
            <a:ext cx="1578960" cy="1648390"/>
            <a:chOff x="168064" y="4150245"/>
            <a:chExt cx="1578960" cy="1648390"/>
          </a:xfrm>
        </p:grpSpPr>
        <p:pic>
          <p:nvPicPr>
            <p:cNvPr id="7" name="Grafik 407">
              <a:extLst>
                <a:ext uri="{FF2B5EF4-FFF2-40B4-BE49-F238E27FC236}">
                  <a16:creationId xmlns:a16="http://schemas.microsoft.com/office/drawing/2014/main" id="{2AA43DCE-88BE-2AF5-1C8F-33C4E99E886A}"/>
                </a:ext>
              </a:extLst>
            </p:cNvPr>
            <p:cNvPicPr>
              <a:picLocks noChangeAspect="1"/>
            </p:cNvPicPr>
            <p:nvPr/>
          </p:nvPicPr>
          <p:blipFill rotWithShape="1">
            <a:blip r:embed="rId2" cstate="print">
              <a:clrChange>
                <a:clrFrom>
                  <a:srgbClr val="9D9D9C"/>
                </a:clrFrom>
                <a:clrTo>
                  <a:srgbClr val="9D9D9C">
                    <a:alpha val="0"/>
                  </a:srgbClr>
                </a:clrTo>
              </a:clrChange>
              <a:extLst>
                <a:ext uri="{28A0092B-C50C-407E-A947-70E740481C1C}">
                  <a14:useLocalDpi xmlns:a14="http://schemas.microsoft.com/office/drawing/2010/main" val="0"/>
                </a:ext>
              </a:extLst>
            </a:blip>
            <a:srcRect/>
            <a:stretch/>
          </p:blipFill>
          <p:spPr bwMode="auto">
            <a:xfrm>
              <a:off x="810321" y="4150245"/>
              <a:ext cx="936703" cy="1648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5" descr="C:\Users\Linden\AppData\Local\Microsoft\Windows\Temporary Internet Files\Content.IE5\I1ISNR96\MC900441729[1].png">
              <a:extLst>
                <a:ext uri="{FF2B5EF4-FFF2-40B4-BE49-F238E27FC236}">
                  <a16:creationId xmlns:a16="http://schemas.microsoft.com/office/drawing/2014/main" id="{37EC99BE-7E25-8502-30D1-20983D48AE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64" y="4814330"/>
              <a:ext cx="787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7">
              <a:extLst>
                <a:ext uri="{FF2B5EF4-FFF2-40B4-BE49-F238E27FC236}">
                  <a16:creationId xmlns:a16="http://schemas.microsoft.com/office/drawing/2014/main" id="{D59500E3-0732-E4BA-5E73-8BE5F1733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054" t="51182" r="45414" b="40562"/>
            <a:stretch/>
          </p:blipFill>
          <p:spPr bwMode="auto">
            <a:xfrm>
              <a:off x="1313348" y="5294734"/>
              <a:ext cx="48728" cy="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2">
            <a:extLst>
              <a:ext uri="{FF2B5EF4-FFF2-40B4-BE49-F238E27FC236}">
                <a16:creationId xmlns:a16="http://schemas.microsoft.com/office/drawing/2014/main" id="{F10BC4B9-4B56-3458-0B24-C5724A1E2A4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486518" y="2187849"/>
            <a:ext cx="3901501" cy="3926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8041CFD7-7815-6EFE-FBF6-E9FD07CFB064}"/>
              </a:ext>
            </a:extLst>
          </p:cNvPr>
          <p:cNvSpPr>
            <a:spLocks noGrp="1"/>
          </p:cNvSpPr>
          <p:nvPr>
            <p:ph type="sldNum" sz="quarter" idx="10"/>
          </p:nvPr>
        </p:nvSpPr>
        <p:spPr/>
        <p:txBody>
          <a:bodyPr/>
          <a:lstStyle/>
          <a:p>
            <a:r>
              <a:rPr lang="en-US"/>
              <a:t>Slide </a:t>
            </a:r>
            <a:fld id="{903EA7B1-77EC-A440-B5B8-158D64F1397F}" type="slidenum">
              <a:rPr lang="en-US" smtClean="0"/>
              <a:pPr/>
              <a:t>34</a:t>
            </a:fld>
            <a:endParaRPr lang="en-US" dirty="0"/>
          </a:p>
        </p:txBody>
      </p:sp>
    </p:spTree>
    <p:extLst>
      <p:ext uri="{BB962C8B-B14F-4D97-AF65-F5344CB8AC3E}">
        <p14:creationId xmlns:p14="http://schemas.microsoft.com/office/powerpoint/2010/main" val="3169005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1E840-A825-7FAF-665F-68F874E27299}"/>
              </a:ext>
            </a:extLst>
          </p:cNvPr>
          <p:cNvSpPr>
            <a:spLocks noGrp="1"/>
          </p:cNvSpPr>
          <p:nvPr>
            <p:ph sz="half" idx="4294967295"/>
          </p:nvPr>
        </p:nvSpPr>
        <p:spPr>
          <a:xfrm>
            <a:off x="695325" y="1825625"/>
            <a:ext cx="4759712" cy="4351338"/>
          </a:xfrm>
          <a:prstGeom prst="rect">
            <a:avLst/>
          </a:prstGeom>
        </p:spPr>
        <p:txBody>
          <a:bodyPr>
            <a:normAutofit fontScale="77500" lnSpcReduction="20000"/>
          </a:bodyPr>
          <a:lstStyle/>
          <a:p>
            <a:pPr algn="just"/>
            <a:r>
              <a:rPr lang="en-US">
                <a:solidFill>
                  <a:schemeClr val="accent2"/>
                </a:solidFill>
              </a:rPr>
              <a:t>Typically, the sampling holes furthest from the ASD detector are tested. If the transport times remain close to the initial results, the system is operating as designed and no further testing is required</a:t>
            </a:r>
          </a:p>
          <a:p>
            <a:pPr algn="just"/>
            <a:endParaRPr lang="en-US">
              <a:solidFill>
                <a:schemeClr val="accent2"/>
              </a:solidFill>
            </a:endParaRPr>
          </a:p>
          <a:p>
            <a:pPr algn="just"/>
            <a:r>
              <a:rPr lang="en-US">
                <a:solidFill>
                  <a:schemeClr val="accent2"/>
                </a:solidFill>
              </a:rPr>
              <a:t>If there is a difference of 5-10% between the transport times predicted by the design software and the tested transport times, then the piping network, hole sizes, or the detector settings should be checked to determine the causes of this difference.</a:t>
            </a:r>
          </a:p>
        </p:txBody>
      </p:sp>
      <p:sp>
        <p:nvSpPr>
          <p:cNvPr id="4" name="Text Placeholder 3">
            <a:extLst>
              <a:ext uri="{FF2B5EF4-FFF2-40B4-BE49-F238E27FC236}">
                <a16:creationId xmlns:a16="http://schemas.microsoft.com/office/drawing/2014/main" id="{9E736BC3-6C7D-5314-23DE-A4ECA97EBFD4}"/>
              </a:ext>
            </a:extLst>
          </p:cNvPr>
          <p:cNvSpPr>
            <a:spLocks noGrp="1"/>
          </p:cNvSpPr>
          <p:nvPr>
            <p:ph type="body" sz="quarter" idx="14"/>
          </p:nvPr>
        </p:nvSpPr>
        <p:spPr/>
        <p:txBody>
          <a:bodyPr/>
          <a:lstStyle/>
          <a:p>
            <a:r>
              <a:rPr lang="en-US">
                <a:solidFill>
                  <a:schemeClr val="accent2"/>
                </a:solidFill>
              </a:rPr>
              <a:t>Test Sample Point</a:t>
            </a:r>
          </a:p>
        </p:txBody>
      </p:sp>
      <p:pic>
        <p:nvPicPr>
          <p:cNvPr id="8" name="Picture 7">
            <a:extLst>
              <a:ext uri="{FF2B5EF4-FFF2-40B4-BE49-F238E27FC236}">
                <a16:creationId xmlns:a16="http://schemas.microsoft.com/office/drawing/2014/main" id="{C5AA2D6D-F0A8-FB9D-8CC0-2898C52881F2}"/>
              </a:ext>
            </a:extLst>
          </p:cNvPr>
          <p:cNvPicPr>
            <a:picLocks noChangeAspect="1"/>
          </p:cNvPicPr>
          <p:nvPr/>
        </p:nvPicPr>
        <p:blipFill>
          <a:blip r:embed="rId2"/>
          <a:stretch>
            <a:fillRect/>
          </a:stretch>
        </p:blipFill>
        <p:spPr>
          <a:xfrm>
            <a:off x="7115175" y="1080694"/>
            <a:ext cx="5076825" cy="2190750"/>
          </a:xfrm>
          <a:prstGeom prst="rect">
            <a:avLst/>
          </a:prstGeom>
        </p:spPr>
      </p:pic>
      <p:pic>
        <p:nvPicPr>
          <p:cNvPr id="10" name="Picture 9">
            <a:extLst>
              <a:ext uri="{FF2B5EF4-FFF2-40B4-BE49-F238E27FC236}">
                <a16:creationId xmlns:a16="http://schemas.microsoft.com/office/drawing/2014/main" id="{4B813BB1-F575-6AB2-7304-BBF99C858852}"/>
              </a:ext>
            </a:extLst>
          </p:cNvPr>
          <p:cNvPicPr>
            <a:picLocks noChangeAspect="1"/>
          </p:cNvPicPr>
          <p:nvPr/>
        </p:nvPicPr>
        <p:blipFill>
          <a:blip r:embed="rId3"/>
          <a:stretch>
            <a:fillRect/>
          </a:stretch>
        </p:blipFill>
        <p:spPr>
          <a:xfrm>
            <a:off x="5434012" y="3271444"/>
            <a:ext cx="4219575" cy="3581400"/>
          </a:xfrm>
          <a:prstGeom prst="rect">
            <a:avLst/>
          </a:prstGeom>
        </p:spPr>
      </p:pic>
      <p:sp>
        <p:nvSpPr>
          <p:cNvPr id="2" name="Slide Number Placeholder 1">
            <a:extLst>
              <a:ext uri="{FF2B5EF4-FFF2-40B4-BE49-F238E27FC236}">
                <a16:creationId xmlns:a16="http://schemas.microsoft.com/office/drawing/2014/main" id="{911000D5-66E9-2900-F1D1-EBA6FF0432B7}"/>
              </a:ext>
            </a:extLst>
          </p:cNvPr>
          <p:cNvSpPr>
            <a:spLocks noGrp="1"/>
          </p:cNvSpPr>
          <p:nvPr>
            <p:ph type="sldNum" sz="quarter" idx="10"/>
          </p:nvPr>
        </p:nvSpPr>
        <p:spPr/>
        <p:txBody>
          <a:bodyPr/>
          <a:lstStyle/>
          <a:p>
            <a:r>
              <a:rPr lang="en-US"/>
              <a:t>Slide </a:t>
            </a:r>
            <a:fld id="{903EA7B1-77EC-A440-B5B8-158D64F1397F}" type="slidenum">
              <a:rPr lang="en-US" smtClean="0"/>
              <a:pPr/>
              <a:t>35</a:t>
            </a:fld>
            <a:endParaRPr lang="en-US" dirty="0"/>
          </a:p>
        </p:txBody>
      </p:sp>
    </p:spTree>
    <p:extLst>
      <p:ext uri="{BB962C8B-B14F-4D97-AF65-F5344CB8AC3E}">
        <p14:creationId xmlns:p14="http://schemas.microsoft.com/office/powerpoint/2010/main" val="108090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8E1DB48-F24A-3876-7F23-1A4D42167A07}"/>
              </a:ext>
            </a:extLst>
          </p:cNvPr>
          <p:cNvPicPr>
            <a:picLocks noGrp="1" noChangeAspect="1"/>
          </p:cNvPicPr>
          <p:nvPr>
            <p:ph type="pic" sz="quarter" idx="13"/>
          </p:nvPr>
        </p:nvPicPr>
        <p:blipFill>
          <a:blip r:embed="rId2"/>
          <a:srcRect/>
          <a:stretch/>
        </p:blipFill>
        <p:spPr>
          <a:xfrm>
            <a:off x="0" y="3048"/>
            <a:ext cx="12192000" cy="6851904"/>
          </a:xfrm>
        </p:spPr>
      </p:pic>
      <p:sp>
        <p:nvSpPr>
          <p:cNvPr id="2" name="Rectangle 1">
            <a:extLst>
              <a:ext uri="{FF2B5EF4-FFF2-40B4-BE49-F238E27FC236}">
                <a16:creationId xmlns:a16="http://schemas.microsoft.com/office/drawing/2014/main" id="{A6DC18D3-B8DC-07B5-50F9-CAE1C633A446}"/>
              </a:ext>
            </a:extLst>
          </p:cNvPr>
          <p:cNvSpPr/>
          <p:nvPr/>
        </p:nvSpPr>
        <p:spPr>
          <a:xfrm>
            <a:off x="0" y="-20845"/>
            <a:ext cx="12298282" cy="6896895"/>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68D8243-9E7E-8DB2-8529-A322927AA32B}"/>
              </a:ext>
            </a:extLst>
          </p:cNvPr>
          <p:cNvSpPr>
            <a:spLocks noGrp="1"/>
          </p:cNvSpPr>
          <p:nvPr>
            <p:ph type="ctrTitle"/>
          </p:nvPr>
        </p:nvSpPr>
        <p:spPr/>
        <p:txBody>
          <a:bodyPr>
            <a:normAutofit/>
          </a:bodyPr>
          <a:lstStyle/>
          <a:p>
            <a:r>
              <a:rPr lang="en-US" sz="5400">
                <a:solidFill>
                  <a:schemeClr val="bg1"/>
                </a:solidFill>
                <a:latin typeface="Arial" panose="020B0604020202020204" pitchFamily="34" charset="0"/>
                <a:cs typeface="Arial" panose="020B0604020202020204" pitchFamily="34" charset="0"/>
              </a:rPr>
              <a:t>Application</a:t>
            </a:r>
            <a:endParaRPr lang="en-US">
              <a:solidFill>
                <a:schemeClr val="bg1"/>
              </a:solidFill>
            </a:endParaRPr>
          </a:p>
        </p:txBody>
      </p:sp>
      <p:cxnSp>
        <p:nvCxnSpPr>
          <p:cNvPr id="13" name="Straight Connector 12">
            <a:extLst>
              <a:ext uri="{FF2B5EF4-FFF2-40B4-BE49-F238E27FC236}">
                <a16:creationId xmlns:a16="http://schemas.microsoft.com/office/drawing/2014/main" id="{B4B28706-C22C-4D1A-A4EF-E4748A72D00E}"/>
              </a:ext>
            </a:extLst>
          </p:cNvPr>
          <p:cNvCxnSpPr>
            <a:cxnSpLocks/>
          </p:cNvCxnSpPr>
          <p:nvPr/>
        </p:nvCxnSpPr>
        <p:spPr>
          <a:xfrm>
            <a:off x="724248" y="3429000"/>
            <a:ext cx="821933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65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736BC3-6C7D-5314-23DE-A4ECA97EBFD4}"/>
              </a:ext>
            </a:extLst>
          </p:cNvPr>
          <p:cNvSpPr>
            <a:spLocks noGrp="1"/>
          </p:cNvSpPr>
          <p:nvPr>
            <p:ph type="body" sz="quarter" idx="14"/>
          </p:nvPr>
        </p:nvSpPr>
        <p:spPr/>
        <p:txBody>
          <a:bodyPr/>
          <a:lstStyle/>
          <a:p>
            <a:r>
              <a:rPr lang="en-US">
                <a:solidFill>
                  <a:schemeClr val="accent2"/>
                </a:solidFill>
              </a:rPr>
              <a:t>Application Solutions</a:t>
            </a:r>
          </a:p>
        </p:txBody>
      </p:sp>
      <p:pic>
        <p:nvPicPr>
          <p:cNvPr id="6" name="Grafik 13">
            <a:extLst>
              <a:ext uri="{FF2B5EF4-FFF2-40B4-BE49-F238E27FC236}">
                <a16:creationId xmlns:a16="http://schemas.microsoft.com/office/drawing/2014/main" id="{32011737-1D76-4CDA-C392-4FCC6B8C65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325" y="1243584"/>
            <a:ext cx="10753344" cy="4370832"/>
          </a:xfrm>
          <a:prstGeom prst="rect">
            <a:avLst/>
          </a:prstGeom>
        </p:spPr>
      </p:pic>
      <p:sp>
        <p:nvSpPr>
          <p:cNvPr id="9" name="Textfeld 5">
            <a:extLst>
              <a:ext uri="{FF2B5EF4-FFF2-40B4-BE49-F238E27FC236}">
                <a16:creationId xmlns:a16="http://schemas.microsoft.com/office/drawing/2014/main" id="{0C5A3A7C-43F8-E865-8337-8F66B711485F}"/>
              </a:ext>
            </a:extLst>
          </p:cNvPr>
          <p:cNvSpPr txBox="1"/>
          <p:nvPr/>
        </p:nvSpPr>
        <p:spPr>
          <a:xfrm>
            <a:off x="689801" y="5096231"/>
            <a:ext cx="10763048" cy="246221"/>
          </a:xfrm>
          <a:prstGeom prst="rect">
            <a:avLst/>
          </a:prstGeom>
          <a:solidFill>
            <a:srgbClr val="FFFFFF"/>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000" b="1" i="0" u="none" strike="noStrike" kern="0" cap="none" spc="0" normalizeH="0" baseline="0" noProof="0">
              <a:ln>
                <a:noFill/>
              </a:ln>
              <a:solidFill>
                <a:schemeClr val="accent2"/>
              </a:solidFill>
              <a:effectLst/>
              <a:uLnTx/>
              <a:uFillTx/>
              <a:latin typeface="Arial" charset="0"/>
              <a:cs typeface="Arial" charset="0"/>
            </a:endParaRPr>
          </a:p>
        </p:txBody>
      </p:sp>
      <p:sp>
        <p:nvSpPr>
          <p:cNvPr id="11" name="Textfeld 6">
            <a:extLst>
              <a:ext uri="{FF2B5EF4-FFF2-40B4-BE49-F238E27FC236}">
                <a16:creationId xmlns:a16="http://schemas.microsoft.com/office/drawing/2014/main" id="{11ADF1E5-C63D-4380-B9A3-5B41E931AE9E}"/>
              </a:ext>
            </a:extLst>
          </p:cNvPr>
          <p:cNvSpPr txBox="1"/>
          <p:nvPr/>
        </p:nvSpPr>
        <p:spPr>
          <a:xfrm>
            <a:off x="598717" y="5095584"/>
            <a:ext cx="1536432" cy="1015663"/>
          </a:xfrm>
          <a:prstGeom prst="rect">
            <a:avLst/>
          </a:prstGeom>
          <a:noFill/>
        </p:spPr>
        <p:txBody>
          <a:bodyPr wrap="square" rtlCol="0">
            <a:spAutoFit/>
          </a:bodyPr>
          <a:lstStyle/>
          <a:p>
            <a:pPr fontAlgn="base">
              <a:spcBef>
                <a:spcPct val="0"/>
              </a:spcBef>
              <a:spcAft>
                <a:spcPct val="0"/>
              </a:spcAft>
            </a:pPr>
            <a:r>
              <a:rPr lang="de-DE" sz="2000" b="1">
                <a:solidFill>
                  <a:schemeClr val="accent2"/>
                </a:solidFill>
                <a:latin typeface="Arial" charset="0"/>
                <a:cs typeface="Arial" charset="0"/>
              </a:rPr>
              <a:t>Deep </a:t>
            </a:r>
            <a:r>
              <a:rPr lang="de-DE" sz="2000" b="1" err="1">
                <a:solidFill>
                  <a:schemeClr val="accent2"/>
                </a:solidFill>
                <a:latin typeface="Arial" charset="0"/>
                <a:cs typeface="Arial" charset="0"/>
              </a:rPr>
              <a:t>freeze</a:t>
            </a:r>
            <a:r>
              <a:rPr lang="de-DE" sz="2000" b="1">
                <a:solidFill>
                  <a:schemeClr val="accent2"/>
                </a:solidFill>
                <a:latin typeface="Arial" charset="0"/>
                <a:cs typeface="Arial" charset="0"/>
              </a:rPr>
              <a:t> </a:t>
            </a:r>
            <a:r>
              <a:rPr lang="de-DE" sz="2000" b="1" err="1">
                <a:solidFill>
                  <a:schemeClr val="accent2"/>
                </a:solidFill>
                <a:latin typeface="Arial" charset="0"/>
                <a:cs typeface="Arial" charset="0"/>
              </a:rPr>
              <a:t>areas</a:t>
            </a:r>
            <a:endParaRPr lang="de-DE" sz="2000" b="1">
              <a:solidFill>
                <a:schemeClr val="accent2"/>
              </a:solidFill>
              <a:latin typeface="Arial" charset="0"/>
              <a:cs typeface="Arial" charset="0"/>
            </a:endParaRPr>
          </a:p>
        </p:txBody>
      </p:sp>
      <p:sp>
        <p:nvSpPr>
          <p:cNvPr id="12" name="Textfeld 7">
            <a:extLst>
              <a:ext uri="{FF2B5EF4-FFF2-40B4-BE49-F238E27FC236}">
                <a16:creationId xmlns:a16="http://schemas.microsoft.com/office/drawing/2014/main" id="{75FEA453-877F-984D-C64F-2494AFF2A5FB}"/>
              </a:ext>
            </a:extLst>
          </p:cNvPr>
          <p:cNvSpPr txBox="1"/>
          <p:nvPr/>
        </p:nvSpPr>
        <p:spPr>
          <a:xfrm>
            <a:off x="2200125" y="5095584"/>
            <a:ext cx="1457914" cy="707886"/>
          </a:xfrm>
          <a:prstGeom prst="rect">
            <a:avLst/>
          </a:prstGeom>
          <a:noFill/>
        </p:spPr>
        <p:txBody>
          <a:bodyPr wrap="square" rtlCol="0">
            <a:spAutoFit/>
          </a:bodyPr>
          <a:lstStyle>
            <a:defPPr>
              <a:defRPr lang="en-US"/>
            </a:defPPr>
            <a:lvl1pPr fontAlgn="base">
              <a:spcBef>
                <a:spcPct val="0"/>
              </a:spcBef>
              <a:spcAft>
                <a:spcPct val="0"/>
              </a:spcAft>
              <a:defRPr sz="2000" b="1">
                <a:solidFill>
                  <a:srgbClr val="323F42"/>
                </a:solidFill>
                <a:latin typeface="Arial" charset="0"/>
                <a:cs typeface="Arial" charset="0"/>
              </a:defRPr>
            </a:lvl1pPr>
          </a:lstStyle>
          <a:p>
            <a:r>
              <a:rPr lang="de-DE">
                <a:solidFill>
                  <a:schemeClr val="accent2"/>
                </a:solidFill>
              </a:rPr>
              <a:t>Aesthetic areas</a:t>
            </a:r>
          </a:p>
        </p:txBody>
      </p:sp>
      <p:sp>
        <p:nvSpPr>
          <p:cNvPr id="13" name="Textfeld 8">
            <a:extLst>
              <a:ext uri="{FF2B5EF4-FFF2-40B4-BE49-F238E27FC236}">
                <a16:creationId xmlns:a16="http://schemas.microsoft.com/office/drawing/2014/main" id="{E7D356F8-E30C-EF38-A162-EEFEDE3954A6}"/>
              </a:ext>
            </a:extLst>
          </p:cNvPr>
          <p:cNvSpPr txBox="1"/>
          <p:nvPr/>
        </p:nvSpPr>
        <p:spPr>
          <a:xfrm>
            <a:off x="3719325" y="5095584"/>
            <a:ext cx="1595916" cy="1015663"/>
          </a:xfrm>
          <a:prstGeom prst="rect">
            <a:avLst/>
          </a:prstGeom>
          <a:noFill/>
        </p:spPr>
        <p:txBody>
          <a:bodyPr wrap="square" rtlCol="0">
            <a:spAutoFit/>
          </a:bodyPr>
          <a:lstStyle/>
          <a:p>
            <a:pPr fontAlgn="base">
              <a:spcBef>
                <a:spcPct val="0"/>
              </a:spcBef>
              <a:spcAft>
                <a:spcPct val="0"/>
              </a:spcAft>
            </a:pPr>
            <a:r>
              <a:rPr lang="de-DE" sz="2000" b="1">
                <a:solidFill>
                  <a:schemeClr val="accent2"/>
                </a:solidFill>
                <a:latin typeface="Arial" charset="0"/>
                <a:cs typeface="Arial" charset="0"/>
              </a:rPr>
              <a:t>Noise-sensitive areas</a:t>
            </a:r>
          </a:p>
        </p:txBody>
      </p:sp>
      <p:sp>
        <p:nvSpPr>
          <p:cNvPr id="14" name="Textfeld 9">
            <a:extLst>
              <a:ext uri="{FF2B5EF4-FFF2-40B4-BE49-F238E27FC236}">
                <a16:creationId xmlns:a16="http://schemas.microsoft.com/office/drawing/2014/main" id="{E8ADCB90-64E2-8DF9-19F3-F9D7BC7AA4E1}"/>
              </a:ext>
            </a:extLst>
          </p:cNvPr>
          <p:cNvSpPr txBox="1"/>
          <p:nvPr/>
        </p:nvSpPr>
        <p:spPr>
          <a:xfrm>
            <a:off x="5268515" y="5095584"/>
            <a:ext cx="1522890" cy="400110"/>
          </a:xfrm>
          <a:prstGeom prst="rect">
            <a:avLst/>
          </a:prstGeom>
          <a:noFill/>
        </p:spPr>
        <p:txBody>
          <a:bodyPr wrap="square" rtlCol="0">
            <a:spAutoFit/>
          </a:bodyPr>
          <a:lstStyle/>
          <a:p>
            <a:pPr fontAlgn="base">
              <a:spcBef>
                <a:spcPct val="0"/>
              </a:spcBef>
              <a:spcAft>
                <a:spcPct val="0"/>
              </a:spcAft>
            </a:pPr>
            <a:r>
              <a:rPr lang="de-DE" sz="2000" b="1">
                <a:solidFill>
                  <a:schemeClr val="accent2"/>
                </a:solidFill>
                <a:latin typeface="Arial" charset="0"/>
                <a:cs typeface="Arial" charset="0"/>
              </a:rPr>
              <a:t>IT areas</a:t>
            </a:r>
          </a:p>
        </p:txBody>
      </p:sp>
      <p:sp>
        <p:nvSpPr>
          <p:cNvPr id="15" name="Textfeld 10">
            <a:extLst>
              <a:ext uri="{FF2B5EF4-FFF2-40B4-BE49-F238E27FC236}">
                <a16:creationId xmlns:a16="http://schemas.microsoft.com/office/drawing/2014/main" id="{789C6687-7E62-F898-95C4-1280C07524D1}"/>
              </a:ext>
            </a:extLst>
          </p:cNvPr>
          <p:cNvSpPr txBox="1"/>
          <p:nvPr/>
        </p:nvSpPr>
        <p:spPr>
          <a:xfrm>
            <a:off x="6852691" y="5095584"/>
            <a:ext cx="1522890" cy="707886"/>
          </a:xfrm>
          <a:prstGeom prst="rect">
            <a:avLst/>
          </a:prstGeom>
          <a:noFill/>
        </p:spPr>
        <p:txBody>
          <a:bodyPr wrap="square" rtlCol="0">
            <a:spAutoFit/>
          </a:bodyPr>
          <a:lstStyle>
            <a:defPPr>
              <a:defRPr lang="en-US"/>
            </a:defPPr>
            <a:lvl1pPr fontAlgn="base">
              <a:spcBef>
                <a:spcPct val="0"/>
              </a:spcBef>
              <a:spcAft>
                <a:spcPct val="0"/>
              </a:spcAft>
              <a:defRPr sz="2000" b="1">
                <a:solidFill>
                  <a:srgbClr val="323F42"/>
                </a:solidFill>
                <a:latin typeface="Arial" charset="0"/>
                <a:cs typeface="Arial" charset="0"/>
              </a:defRPr>
            </a:lvl1pPr>
          </a:lstStyle>
          <a:p>
            <a:r>
              <a:rPr lang="de-DE" dirty="0">
                <a:solidFill>
                  <a:schemeClr val="accent2"/>
                </a:solidFill>
              </a:rPr>
              <a:t>High-bay warehouse</a:t>
            </a:r>
          </a:p>
        </p:txBody>
      </p:sp>
      <p:sp>
        <p:nvSpPr>
          <p:cNvPr id="16" name="Textfeld 11">
            <a:extLst>
              <a:ext uri="{FF2B5EF4-FFF2-40B4-BE49-F238E27FC236}">
                <a16:creationId xmlns:a16="http://schemas.microsoft.com/office/drawing/2014/main" id="{C9C5E566-D8E2-F85D-C178-09D6A1B006D9}"/>
              </a:ext>
            </a:extLst>
          </p:cNvPr>
          <p:cNvSpPr txBox="1"/>
          <p:nvPr/>
        </p:nvSpPr>
        <p:spPr>
          <a:xfrm>
            <a:off x="8328855" y="5095584"/>
            <a:ext cx="1774918" cy="707886"/>
          </a:xfrm>
          <a:prstGeom prst="rect">
            <a:avLst/>
          </a:prstGeom>
          <a:noFill/>
        </p:spPr>
        <p:txBody>
          <a:bodyPr wrap="square" rtlCol="0">
            <a:spAutoFit/>
          </a:bodyPr>
          <a:lstStyle>
            <a:defPPr>
              <a:defRPr lang="en-US"/>
            </a:defPPr>
            <a:lvl1pPr fontAlgn="base">
              <a:spcBef>
                <a:spcPct val="0"/>
              </a:spcBef>
              <a:spcAft>
                <a:spcPct val="0"/>
              </a:spcAft>
              <a:defRPr sz="2000" b="1">
                <a:solidFill>
                  <a:srgbClr val="323F42"/>
                </a:solidFill>
                <a:latin typeface="Arial" charset="0"/>
                <a:cs typeface="Arial" charset="0"/>
              </a:defRPr>
            </a:lvl1pPr>
          </a:lstStyle>
          <a:p>
            <a:r>
              <a:rPr lang="de-DE" dirty="0">
                <a:solidFill>
                  <a:schemeClr val="accent2"/>
                </a:solidFill>
              </a:rPr>
              <a:t>Dusty/dirty environment</a:t>
            </a:r>
          </a:p>
        </p:txBody>
      </p:sp>
      <p:sp>
        <p:nvSpPr>
          <p:cNvPr id="17" name="Textfeld 12">
            <a:extLst>
              <a:ext uri="{FF2B5EF4-FFF2-40B4-BE49-F238E27FC236}">
                <a16:creationId xmlns:a16="http://schemas.microsoft.com/office/drawing/2014/main" id="{E04B3178-89CD-9659-AA5A-EDC10B0CB388}"/>
              </a:ext>
            </a:extLst>
          </p:cNvPr>
          <p:cNvSpPr txBox="1"/>
          <p:nvPr/>
        </p:nvSpPr>
        <p:spPr>
          <a:xfrm>
            <a:off x="9959757" y="5095584"/>
            <a:ext cx="1522890" cy="707886"/>
          </a:xfrm>
          <a:prstGeom prst="rect">
            <a:avLst/>
          </a:prstGeom>
          <a:noFill/>
        </p:spPr>
        <p:txBody>
          <a:bodyPr wrap="square" rtlCol="0">
            <a:spAutoFit/>
          </a:bodyPr>
          <a:lstStyle>
            <a:defPPr>
              <a:defRPr lang="en-US"/>
            </a:defPPr>
            <a:lvl1pPr fontAlgn="base">
              <a:spcBef>
                <a:spcPct val="0"/>
              </a:spcBef>
              <a:spcAft>
                <a:spcPct val="0"/>
              </a:spcAft>
              <a:defRPr sz="2000" b="1">
                <a:solidFill>
                  <a:srgbClr val="323F42"/>
                </a:solidFill>
                <a:latin typeface="Arial" charset="0"/>
                <a:cs typeface="Arial" charset="0"/>
              </a:defRPr>
            </a:lvl1pPr>
          </a:lstStyle>
          <a:p>
            <a:r>
              <a:rPr lang="de-DE">
                <a:solidFill>
                  <a:schemeClr val="accent2"/>
                </a:solidFill>
              </a:rPr>
              <a:t>Elevator shafts</a:t>
            </a:r>
          </a:p>
        </p:txBody>
      </p:sp>
      <p:sp>
        <p:nvSpPr>
          <p:cNvPr id="2" name="Slide Number Placeholder 1">
            <a:extLst>
              <a:ext uri="{FF2B5EF4-FFF2-40B4-BE49-F238E27FC236}">
                <a16:creationId xmlns:a16="http://schemas.microsoft.com/office/drawing/2014/main" id="{39444D3A-267C-5B17-D719-A53E2A6B1AD9}"/>
              </a:ext>
            </a:extLst>
          </p:cNvPr>
          <p:cNvSpPr>
            <a:spLocks noGrp="1"/>
          </p:cNvSpPr>
          <p:nvPr>
            <p:ph type="sldNum" sz="quarter" idx="10"/>
          </p:nvPr>
        </p:nvSpPr>
        <p:spPr/>
        <p:txBody>
          <a:bodyPr/>
          <a:lstStyle/>
          <a:p>
            <a:r>
              <a:rPr lang="en-US"/>
              <a:t>Slide </a:t>
            </a:r>
            <a:fld id="{903EA7B1-77EC-A440-B5B8-158D64F1397F}" type="slidenum">
              <a:rPr lang="en-US" smtClean="0"/>
              <a:pPr/>
              <a:t>37</a:t>
            </a:fld>
            <a:endParaRPr lang="en-US" dirty="0"/>
          </a:p>
        </p:txBody>
      </p:sp>
    </p:spTree>
    <p:extLst>
      <p:ext uri="{BB962C8B-B14F-4D97-AF65-F5344CB8AC3E}">
        <p14:creationId xmlns:p14="http://schemas.microsoft.com/office/powerpoint/2010/main" val="2231383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C002E3-05FB-5BF7-356F-7EE79787EB93}"/>
              </a:ext>
            </a:extLst>
          </p:cNvPr>
          <p:cNvSpPr>
            <a:spLocks noGrp="1"/>
          </p:cNvSpPr>
          <p:nvPr>
            <p:ph sz="half" idx="4294967295"/>
          </p:nvPr>
        </p:nvSpPr>
        <p:spPr>
          <a:xfrm>
            <a:off x="695325" y="1825625"/>
            <a:ext cx="4759712" cy="4351338"/>
          </a:xfrm>
          <a:prstGeom prst="rect">
            <a:avLst/>
          </a:prstGeom>
        </p:spPr>
        <p:txBody>
          <a:bodyPr>
            <a:normAutofit fontScale="70000" lnSpcReduction="20000"/>
          </a:bodyPr>
          <a:lstStyle/>
          <a:p>
            <a:r>
              <a:rPr lang="en-US" b="1">
                <a:solidFill>
                  <a:schemeClr val="accent2"/>
                </a:solidFill>
              </a:rPr>
              <a:t>Primary sampling </a:t>
            </a:r>
          </a:p>
          <a:p>
            <a:endParaRPr lang="en-US">
              <a:solidFill>
                <a:schemeClr val="accent2"/>
              </a:solidFill>
            </a:endParaRPr>
          </a:p>
          <a:p>
            <a:pPr algn="just"/>
            <a:r>
              <a:rPr lang="en-US">
                <a:solidFill>
                  <a:schemeClr val="accent2"/>
                </a:solidFill>
              </a:rPr>
              <a:t>This is essential in applications of high sensitivity and is an arrangement of sample pipes in the direct line of airpath as the low levels of smoke created at the pre-combustion stage of a fire will travel with the airflow. Primary sampling location would be </a:t>
            </a:r>
          </a:p>
          <a:p>
            <a:pPr algn="just"/>
            <a:endParaRPr lang="en-US">
              <a:solidFill>
                <a:schemeClr val="accent2"/>
              </a:solidFill>
            </a:endParaRPr>
          </a:p>
          <a:p>
            <a:pPr marL="285750" indent="-285750" algn="just">
              <a:buFont typeface="Arial" panose="020B0604020202020204" pitchFamily="34" charset="0"/>
              <a:buChar char="•"/>
            </a:pPr>
            <a:r>
              <a:rPr lang="en-US">
                <a:solidFill>
                  <a:schemeClr val="accent2"/>
                </a:solidFill>
              </a:rPr>
              <a:t>Air Return Grilles of Air Handling Units</a:t>
            </a:r>
          </a:p>
          <a:p>
            <a:pPr marL="285750" indent="-285750" algn="just">
              <a:buFont typeface="Arial" panose="020B0604020202020204" pitchFamily="34" charset="0"/>
              <a:buChar char="•"/>
            </a:pPr>
            <a:r>
              <a:rPr lang="en-US">
                <a:solidFill>
                  <a:schemeClr val="accent2"/>
                </a:solidFill>
              </a:rPr>
              <a:t>Return duct </a:t>
            </a:r>
          </a:p>
          <a:p>
            <a:pPr marL="285750" indent="-285750" algn="just">
              <a:buFont typeface="Arial" panose="020B0604020202020204" pitchFamily="34" charset="0"/>
              <a:buChar char="•"/>
            </a:pPr>
            <a:r>
              <a:rPr lang="en-US">
                <a:solidFill>
                  <a:schemeClr val="accent2"/>
                </a:solidFill>
              </a:rPr>
              <a:t>Extraction Fans</a:t>
            </a:r>
          </a:p>
        </p:txBody>
      </p:sp>
      <p:sp>
        <p:nvSpPr>
          <p:cNvPr id="4" name="Text Placeholder 3">
            <a:extLst>
              <a:ext uri="{FF2B5EF4-FFF2-40B4-BE49-F238E27FC236}">
                <a16:creationId xmlns:a16="http://schemas.microsoft.com/office/drawing/2014/main" id="{DFBBDE20-0164-5E1B-E1EA-C41D29923703}"/>
              </a:ext>
            </a:extLst>
          </p:cNvPr>
          <p:cNvSpPr>
            <a:spLocks noGrp="1"/>
          </p:cNvSpPr>
          <p:nvPr>
            <p:ph type="body" sz="quarter" idx="14"/>
          </p:nvPr>
        </p:nvSpPr>
        <p:spPr>
          <a:xfrm>
            <a:off x="695324" y="477398"/>
            <a:ext cx="6734175" cy="603296"/>
          </a:xfrm>
        </p:spPr>
        <p:txBody>
          <a:bodyPr/>
          <a:lstStyle/>
          <a:p>
            <a:r>
              <a:rPr lang="en-US">
                <a:solidFill>
                  <a:schemeClr val="accent2"/>
                </a:solidFill>
              </a:rPr>
              <a:t>Sampling Types/Methods</a:t>
            </a:r>
          </a:p>
        </p:txBody>
      </p:sp>
      <p:grpSp>
        <p:nvGrpSpPr>
          <p:cNvPr id="27" name="Gruppieren 29">
            <a:extLst>
              <a:ext uri="{FF2B5EF4-FFF2-40B4-BE49-F238E27FC236}">
                <a16:creationId xmlns:a16="http://schemas.microsoft.com/office/drawing/2014/main" id="{B90CEC8E-A7A7-0E76-011C-A26FBC0D6885}"/>
              </a:ext>
            </a:extLst>
          </p:cNvPr>
          <p:cNvGrpSpPr/>
          <p:nvPr/>
        </p:nvGrpSpPr>
        <p:grpSpPr>
          <a:xfrm>
            <a:off x="5646116" y="1888132"/>
            <a:ext cx="3703564" cy="2187699"/>
            <a:chOff x="5188916" y="1997385"/>
            <a:chExt cx="3703564" cy="2187699"/>
          </a:xfrm>
        </p:grpSpPr>
        <p:sp>
          <p:nvSpPr>
            <p:cNvPr id="28" name="Rechteck 256">
              <a:extLst>
                <a:ext uri="{FF2B5EF4-FFF2-40B4-BE49-F238E27FC236}">
                  <a16:creationId xmlns:a16="http://schemas.microsoft.com/office/drawing/2014/main" id="{A3C7B193-F09C-86C3-D53C-1EF9887D1EA9}"/>
                </a:ext>
              </a:extLst>
            </p:cNvPr>
            <p:cNvSpPr/>
            <p:nvPr/>
          </p:nvSpPr>
          <p:spPr>
            <a:xfrm rot="5400000">
              <a:off x="5898745" y="3028816"/>
              <a:ext cx="457124" cy="127220"/>
            </a:xfrm>
            <a:prstGeom prst="rect">
              <a:avLst/>
            </a:prstGeom>
            <a:solidFill>
              <a:srgbClr val="FFFFFF">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29" name="Rechteck 3">
              <a:extLst>
                <a:ext uri="{FF2B5EF4-FFF2-40B4-BE49-F238E27FC236}">
                  <a16:creationId xmlns:a16="http://schemas.microsoft.com/office/drawing/2014/main" id="{F41CDF2C-382C-43CF-7BA8-12D05A971358}"/>
                </a:ext>
              </a:extLst>
            </p:cNvPr>
            <p:cNvSpPr/>
            <p:nvPr/>
          </p:nvSpPr>
          <p:spPr>
            <a:xfrm>
              <a:off x="6625257" y="1997385"/>
              <a:ext cx="2267223" cy="2187699"/>
            </a:xfrm>
            <a:prstGeom prst="rect">
              <a:avLst/>
            </a:prstGeom>
            <a:pattFill prst="lgGrid">
              <a:fgClr>
                <a:srgbClr val="008854"/>
              </a:fgClr>
              <a:bgClr>
                <a:srgbClr val="FFFFFF"/>
              </a:bgClr>
            </a:pattFill>
            <a:ln w="25400" cap="flat" cmpd="sng" algn="ctr">
              <a:solidFill>
                <a:srgbClr val="008854">
                  <a:shade val="50000"/>
                </a:srgbClr>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grpSp>
          <p:nvGrpSpPr>
            <p:cNvPr id="30" name="Gruppieren 27">
              <a:extLst>
                <a:ext uri="{FF2B5EF4-FFF2-40B4-BE49-F238E27FC236}">
                  <a16:creationId xmlns:a16="http://schemas.microsoft.com/office/drawing/2014/main" id="{04B6C53E-0B5A-9438-9E69-830C13EE0853}"/>
                </a:ext>
              </a:extLst>
            </p:cNvPr>
            <p:cNvGrpSpPr/>
            <p:nvPr/>
          </p:nvGrpSpPr>
          <p:grpSpPr>
            <a:xfrm>
              <a:off x="6055168" y="3248980"/>
              <a:ext cx="2654626" cy="433295"/>
              <a:chOff x="6055168" y="3295563"/>
              <a:chExt cx="2654626" cy="433295"/>
            </a:xfrm>
          </p:grpSpPr>
          <p:grpSp>
            <p:nvGrpSpPr>
              <p:cNvPr id="41" name="Gruppieren 205">
                <a:extLst>
                  <a:ext uri="{FF2B5EF4-FFF2-40B4-BE49-F238E27FC236}">
                    <a16:creationId xmlns:a16="http://schemas.microsoft.com/office/drawing/2014/main" id="{37A7C2F1-D68D-1231-69A3-A967BA87EC02}"/>
                  </a:ext>
                </a:extLst>
              </p:cNvPr>
              <p:cNvGrpSpPr/>
              <p:nvPr/>
            </p:nvGrpSpPr>
            <p:grpSpPr>
              <a:xfrm>
                <a:off x="6372200" y="3571776"/>
                <a:ext cx="2337594" cy="145256"/>
                <a:chOff x="6372200" y="2924175"/>
                <a:chExt cx="2337594" cy="145256"/>
              </a:xfrm>
            </p:grpSpPr>
            <p:sp>
              <p:nvSpPr>
                <p:cNvPr id="43" name="Rechteck 207">
                  <a:extLst>
                    <a:ext uri="{FF2B5EF4-FFF2-40B4-BE49-F238E27FC236}">
                      <a16:creationId xmlns:a16="http://schemas.microsoft.com/office/drawing/2014/main" id="{A3E013E4-9A35-A317-23C2-0478CBE74CEC}"/>
                    </a:ext>
                  </a:extLst>
                </p:cNvPr>
                <p:cNvSpPr/>
                <p:nvPr/>
              </p:nvSpPr>
              <p:spPr>
                <a:xfrm>
                  <a:off x="6372200" y="2933515"/>
                  <a:ext cx="2304256" cy="127220"/>
                </a:xfrm>
                <a:prstGeom prst="rect">
                  <a:avLst/>
                </a:prstGeom>
                <a:solidFill>
                  <a:srgbClr val="FFFFFF">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pic>
              <p:nvPicPr>
                <p:cNvPr id="44" name="Picture 3">
                  <a:extLst>
                    <a:ext uri="{FF2B5EF4-FFF2-40B4-BE49-F238E27FC236}">
                      <a16:creationId xmlns:a16="http://schemas.microsoft.com/office/drawing/2014/main" id="{5D2B7086-7646-3315-3202-C87B5049C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292" y="2933515"/>
                  <a:ext cx="116157" cy="12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
                  <a:extLst>
                    <a:ext uri="{FF2B5EF4-FFF2-40B4-BE49-F238E27FC236}">
                      <a16:creationId xmlns:a16="http://schemas.microsoft.com/office/drawing/2014/main" id="{14DDB0C0-C1E1-DC8C-FCFA-9F6C83DC6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648" y="2933515"/>
                  <a:ext cx="116157" cy="12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Rechteck 213">
                  <a:extLst>
                    <a:ext uri="{FF2B5EF4-FFF2-40B4-BE49-F238E27FC236}">
                      <a16:creationId xmlns:a16="http://schemas.microsoft.com/office/drawing/2014/main" id="{F04331FD-84D5-2CBE-73C9-7795741621AF}"/>
                    </a:ext>
                  </a:extLst>
                </p:cNvPr>
                <p:cNvSpPr/>
                <p:nvPr/>
              </p:nvSpPr>
              <p:spPr>
                <a:xfrm>
                  <a:off x="8604448" y="2924175"/>
                  <a:ext cx="105346" cy="145256"/>
                </a:xfrm>
                <a:prstGeom prst="rect">
                  <a:avLst/>
                </a:prstGeom>
                <a:solidFill>
                  <a:srgbClr val="FFFFFF">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grpSp>
          <p:sp>
            <p:nvSpPr>
              <p:cNvPr id="42" name="Freihandform 26">
                <a:extLst>
                  <a:ext uri="{FF2B5EF4-FFF2-40B4-BE49-F238E27FC236}">
                    <a16:creationId xmlns:a16="http://schemas.microsoft.com/office/drawing/2014/main" id="{DDCCCAB9-9149-8ADA-AC01-4E124FB33027}"/>
                  </a:ext>
                </a:extLst>
              </p:cNvPr>
              <p:cNvSpPr/>
              <p:nvPr/>
            </p:nvSpPr>
            <p:spPr>
              <a:xfrm>
                <a:off x="6055168" y="3295563"/>
                <a:ext cx="376587" cy="433295"/>
              </a:xfrm>
              <a:custGeom>
                <a:avLst/>
                <a:gdLst>
                  <a:gd name="connsiteX0" fmla="*/ 0 w 1054893"/>
                  <a:gd name="connsiteY0" fmla="*/ 2381 h 1104900"/>
                  <a:gd name="connsiteX1" fmla="*/ 0 w 1054893"/>
                  <a:gd name="connsiteY1" fmla="*/ 290512 h 1104900"/>
                  <a:gd name="connsiteX2" fmla="*/ 28575 w 1054893"/>
                  <a:gd name="connsiteY2" fmla="*/ 314325 h 1104900"/>
                  <a:gd name="connsiteX3" fmla="*/ 42862 w 1054893"/>
                  <a:gd name="connsiteY3" fmla="*/ 390525 h 1104900"/>
                  <a:gd name="connsiteX4" fmla="*/ 61912 w 1054893"/>
                  <a:gd name="connsiteY4" fmla="*/ 445293 h 1104900"/>
                  <a:gd name="connsiteX5" fmla="*/ 80962 w 1054893"/>
                  <a:gd name="connsiteY5" fmla="*/ 502443 h 1104900"/>
                  <a:gd name="connsiteX6" fmla="*/ 100012 w 1054893"/>
                  <a:gd name="connsiteY6" fmla="*/ 557212 h 1104900"/>
                  <a:gd name="connsiteX7" fmla="*/ 128587 w 1054893"/>
                  <a:gd name="connsiteY7" fmla="*/ 616743 h 1104900"/>
                  <a:gd name="connsiteX8" fmla="*/ 157162 w 1054893"/>
                  <a:gd name="connsiteY8" fmla="*/ 661987 h 1104900"/>
                  <a:gd name="connsiteX9" fmla="*/ 195262 w 1054893"/>
                  <a:gd name="connsiteY9" fmla="*/ 733425 h 1104900"/>
                  <a:gd name="connsiteX10" fmla="*/ 247650 w 1054893"/>
                  <a:gd name="connsiteY10" fmla="*/ 785812 h 1104900"/>
                  <a:gd name="connsiteX11" fmla="*/ 307181 w 1054893"/>
                  <a:gd name="connsiteY11" fmla="*/ 854868 h 1104900"/>
                  <a:gd name="connsiteX12" fmla="*/ 388143 w 1054893"/>
                  <a:gd name="connsiteY12" fmla="*/ 912018 h 1104900"/>
                  <a:gd name="connsiteX13" fmla="*/ 447675 w 1054893"/>
                  <a:gd name="connsiteY13" fmla="*/ 962025 h 1104900"/>
                  <a:gd name="connsiteX14" fmla="*/ 507206 w 1054893"/>
                  <a:gd name="connsiteY14" fmla="*/ 997743 h 1104900"/>
                  <a:gd name="connsiteX15" fmla="*/ 578643 w 1054893"/>
                  <a:gd name="connsiteY15" fmla="*/ 1033462 h 1104900"/>
                  <a:gd name="connsiteX16" fmla="*/ 642937 w 1054893"/>
                  <a:gd name="connsiteY16" fmla="*/ 1052512 h 1104900"/>
                  <a:gd name="connsiteX17" fmla="*/ 704850 w 1054893"/>
                  <a:gd name="connsiteY17" fmla="*/ 1066800 h 1104900"/>
                  <a:gd name="connsiteX18" fmla="*/ 745331 w 1054893"/>
                  <a:gd name="connsiteY18" fmla="*/ 1078706 h 1104900"/>
                  <a:gd name="connsiteX19" fmla="*/ 778668 w 1054893"/>
                  <a:gd name="connsiteY19" fmla="*/ 1104900 h 1104900"/>
                  <a:gd name="connsiteX20" fmla="*/ 1054893 w 1054893"/>
                  <a:gd name="connsiteY20" fmla="*/ 1104900 h 1104900"/>
                  <a:gd name="connsiteX21" fmla="*/ 1054893 w 1054893"/>
                  <a:gd name="connsiteY21" fmla="*/ 692943 h 1104900"/>
                  <a:gd name="connsiteX22" fmla="*/ 788193 w 1054893"/>
                  <a:gd name="connsiteY22" fmla="*/ 692943 h 1104900"/>
                  <a:gd name="connsiteX23" fmla="*/ 764381 w 1054893"/>
                  <a:gd name="connsiteY23" fmla="*/ 700087 h 1104900"/>
                  <a:gd name="connsiteX24" fmla="*/ 726281 w 1054893"/>
                  <a:gd name="connsiteY24" fmla="*/ 692943 h 1104900"/>
                  <a:gd name="connsiteX25" fmla="*/ 673893 w 1054893"/>
                  <a:gd name="connsiteY25" fmla="*/ 671512 h 1104900"/>
                  <a:gd name="connsiteX26" fmla="*/ 631031 w 1054893"/>
                  <a:gd name="connsiteY26" fmla="*/ 642937 h 1104900"/>
                  <a:gd name="connsiteX27" fmla="*/ 585787 w 1054893"/>
                  <a:gd name="connsiteY27" fmla="*/ 616743 h 1104900"/>
                  <a:gd name="connsiteX28" fmla="*/ 528637 w 1054893"/>
                  <a:gd name="connsiteY28" fmla="*/ 573881 h 1104900"/>
                  <a:gd name="connsiteX29" fmla="*/ 485775 w 1054893"/>
                  <a:gd name="connsiteY29" fmla="*/ 531018 h 1104900"/>
                  <a:gd name="connsiteX30" fmla="*/ 452437 w 1054893"/>
                  <a:gd name="connsiteY30" fmla="*/ 485775 h 1104900"/>
                  <a:gd name="connsiteX31" fmla="*/ 426243 w 1054893"/>
                  <a:gd name="connsiteY31" fmla="*/ 442912 h 1104900"/>
                  <a:gd name="connsiteX32" fmla="*/ 402431 w 1054893"/>
                  <a:gd name="connsiteY32" fmla="*/ 388143 h 1104900"/>
                  <a:gd name="connsiteX33" fmla="*/ 388143 w 1054893"/>
                  <a:gd name="connsiteY33" fmla="*/ 345281 h 1104900"/>
                  <a:gd name="connsiteX34" fmla="*/ 381000 w 1054893"/>
                  <a:gd name="connsiteY34" fmla="*/ 319087 h 1104900"/>
                  <a:gd name="connsiteX35" fmla="*/ 376237 w 1054893"/>
                  <a:gd name="connsiteY35" fmla="*/ 304800 h 1104900"/>
                  <a:gd name="connsiteX36" fmla="*/ 395287 w 1054893"/>
                  <a:gd name="connsiteY36" fmla="*/ 276225 h 1104900"/>
                  <a:gd name="connsiteX37" fmla="*/ 395287 w 1054893"/>
                  <a:gd name="connsiteY37" fmla="*/ 0 h 1104900"/>
                  <a:gd name="connsiteX38" fmla="*/ 0 w 1054893"/>
                  <a:gd name="connsiteY38" fmla="*/ 2381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4893" h="1104900">
                    <a:moveTo>
                      <a:pt x="0" y="2381"/>
                    </a:moveTo>
                    <a:lnTo>
                      <a:pt x="0" y="290512"/>
                    </a:lnTo>
                    <a:lnTo>
                      <a:pt x="28575" y="314325"/>
                    </a:lnTo>
                    <a:lnTo>
                      <a:pt x="42862" y="390525"/>
                    </a:lnTo>
                    <a:lnTo>
                      <a:pt x="61912" y="445293"/>
                    </a:lnTo>
                    <a:lnTo>
                      <a:pt x="80962" y="502443"/>
                    </a:lnTo>
                    <a:lnTo>
                      <a:pt x="100012" y="557212"/>
                    </a:lnTo>
                    <a:lnTo>
                      <a:pt x="128587" y="616743"/>
                    </a:lnTo>
                    <a:lnTo>
                      <a:pt x="157162" y="661987"/>
                    </a:lnTo>
                    <a:lnTo>
                      <a:pt x="195262" y="733425"/>
                    </a:lnTo>
                    <a:lnTo>
                      <a:pt x="247650" y="785812"/>
                    </a:lnTo>
                    <a:lnTo>
                      <a:pt x="307181" y="854868"/>
                    </a:lnTo>
                    <a:lnTo>
                      <a:pt x="388143" y="912018"/>
                    </a:lnTo>
                    <a:lnTo>
                      <a:pt x="447675" y="962025"/>
                    </a:lnTo>
                    <a:lnTo>
                      <a:pt x="507206" y="997743"/>
                    </a:lnTo>
                    <a:lnTo>
                      <a:pt x="578643" y="1033462"/>
                    </a:lnTo>
                    <a:lnTo>
                      <a:pt x="642937" y="1052512"/>
                    </a:lnTo>
                    <a:lnTo>
                      <a:pt x="704850" y="1066800"/>
                    </a:lnTo>
                    <a:lnTo>
                      <a:pt x="745331" y="1078706"/>
                    </a:lnTo>
                    <a:lnTo>
                      <a:pt x="778668" y="1104900"/>
                    </a:lnTo>
                    <a:lnTo>
                      <a:pt x="1054893" y="1104900"/>
                    </a:lnTo>
                    <a:lnTo>
                      <a:pt x="1054893" y="692943"/>
                    </a:lnTo>
                    <a:lnTo>
                      <a:pt x="788193" y="692943"/>
                    </a:lnTo>
                    <a:lnTo>
                      <a:pt x="764381" y="700087"/>
                    </a:lnTo>
                    <a:lnTo>
                      <a:pt x="726281" y="692943"/>
                    </a:lnTo>
                    <a:lnTo>
                      <a:pt x="673893" y="671512"/>
                    </a:lnTo>
                    <a:lnTo>
                      <a:pt x="631031" y="642937"/>
                    </a:lnTo>
                    <a:lnTo>
                      <a:pt x="585787" y="616743"/>
                    </a:lnTo>
                    <a:lnTo>
                      <a:pt x="528637" y="573881"/>
                    </a:lnTo>
                    <a:lnTo>
                      <a:pt x="485775" y="531018"/>
                    </a:lnTo>
                    <a:lnTo>
                      <a:pt x="452437" y="485775"/>
                    </a:lnTo>
                    <a:lnTo>
                      <a:pt x="426243" y="442912"/>
                    </a:lnTo>
                    <a:lnTo>
                      <a:pt x="402431" y="388143"/>
                    </a:lnTo>
                    <a:lnTo>
                      <a:pt x="388143" y="345281"/>
                    </a:lnTo>
                    <a:lnTo>
                      <a:pt x="381000" y="319087"/>
                    </a:lnTo>
                    <a:lnTo>
                      <a:pt x="376237" y="304800"/>
                    </a:lnTo>
                    <a:lnTo>
                      <a:pt x="395287" y="276225"/>
                    </a:lnTo>
                    <a:lnTo>
                      <a:pt x="395287" y="0"/>
                    </a:lnTo>
                    <a:lnTo>
                      <a:pt x="0" y="2381"/>
                    </a:lnTo>
                    <a:close/>
                  </a:path>
                </a:pathLst>
              </a:custGeom>
              <a:solidFill>
                <a:srgbClr val="FFFFFF">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grpSp>
        <p:grpSp>
          <p:nvGrpSpPr>
            <p:cNvPr id="31" name="Gruppieren 249">
              <a:extLst>
                <a:ext uri="{FF2B5EF4-FFF2-40B4-BE49-F238E27FC236}">
                  <a16:creationId xmlns:a16="http://schemas.microsoft.com/office/drawing/2014/main" id="{5EF2F564-717A-0944-C81B-6FE6146DBB70}"/>
                </a:ext>
              </a:extLst>
            </p:cNvPr>
            <p:cNvGrpSpPr/>
            <p:nvPr/>
          </p:nvGrpSpPr>
          <p:grpSpPr>
            <a:xfrm flipV="1">
              <a:off x="6055168" y="2491649"/>
              <a:ext cx="2654626" cy="433295"/>
              <a:chOff x="6055168" y="3295563"/>
              <a:chExt cx="2654626" cy="433295"/>
            </a:xfrm>
          </p:grpSpPr>
          <p:grpSp>
            <p:nvGrpSpPr>
              <p:cNvPr id="35" name="Gruppieren 250">
                <a:extLst>
                  <a:ext uri="{FF2B5EF4-FFF2-40B4-BE49-F238E27FC236}">
                    <a16:creationId xmlns:a16="http://schemas.microsoft.com/office/drawing/2014/main" id="{27F6C0CF-2A49-37E0-0804-7B867596EFAD}"/>
                  </a:ext>
                </a:extLst>
              </p:cNvPr>
              <p:cNvGrpSpPr/>
              <p:nvPr/>
            </p:nvGrpSpPr>
            <p:grpSpPr>
              <a:xfrm>
                <a:off x="6372200" y="3571776"/>
                <a:ext cx="2337594" cy="145256"/>
                <a:chOff x="6372200" y="2924175"/>
                <a:chExt cx="2337594" cy="145256"/>
              </a:xfrm>
            </p:grpSpPr>
            <p:sp>
              <p:nvSpPr>
                <p:cNvPr id="37" name="Rechteck 252">
                  <a:extLst>
                    <a:ext uri="{FF2B5EF4-FFF2-40B4-BE49-F238E27FC236}">
                      <a16:creationId xmlns:a16="http://schemas.microsoft.com/office/drawing/2014/main" id="{660F7CD2-21D1-DE84-A1D8-12D8C988DF08}"/>
                    </a:ext>
                  </a:extLst>
                </p:cNvPr>
                <p:cNvSpPr/>
                <p:nvPr/>
              </p:nvSpPr>
              <p:spPr>
                <a:xfrm>
                  <a:off x="6372200" y="2933515"/>
                  <a:ext cx="2304256" cy="127220"/>
                </a:xfrm>
                <a:prstGeom prst="rect">
                  <a:avLst/>
                </a:prstGeom>
                <a:solidFill>
                  <a:srgbClr val="FFFFFF">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pic>
              <p:nvPicPr>
                <p:cNvPr id="38" name="Picture 3">
                  <a:extLst>
                    <a:ext uri="{FF2B5EF4-FFF2-40B4-BE49-F238E27FC236}">
                      <a16:creationId xmlns:a16="http://schemas.microsoft.com/office/drawing/2014/main" id="{EA7E8084-7504-521C-DA7E-239D08370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292" y="2933515"/>
                  <a:ext cx="116157" cy="12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a:extLst>
                    <a:ext uri="{FF2B5EF4-FFF2-40B4-BE49-F238E27FC236}">
                      <a16:creationId xmlns:a16="http://schemas.microsoft.com/office/drawing/2014/main" id="{6B47F362-44CC-464F-49B2-3E4DC9751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648" y="2933515"/>
                  <a:ext cx="116157" cy="12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hteck 255">
                  <a:extLst>
                    <a:ext uri="{FF2B5EF4-FFF2-40B4-BE49-F238E27FC236}">
                      <a16:creationId xmlns:a16="http://schemas.microsoft.com/office/drawing/2014/main" id="{B10F7777-3FC3-0A8C-50D3-E23E6968217F}"/>
                    </a:ext>
                  </a:extLst>
                </p:cNvPr>
                <p:cNvSpPr/>
                <p:nvPr/>
              </p:nvSpPr>
              <p:spPr>
                <a:xfrm>
                  <a:off x="8604448" y="2924175"/>
                  <a:ext cx="105346" cy="145256"/>
                </a:xfrm>
                <a:prstGeom prst="rect">
                  <a:avLst/>
                </a:prstGeom>
                <a:solidFill>
                  <a:srgbClr val="FFFFFF">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grpSp>
          <p:sp>
            <p:nvSpPr>
              <p:cNvPr id="36" name="Freihandform 251">
                <a:extLst>
                  <a:ext uri="{FF2B5EF4-FFF2-40B4-BE49-F238E27FC236}">
                    <a16:creationId xmlns:a16="http://schemas.microsoft.com/office/drawing/2014/main" id="{BF8A9985-0D04-58B0-6FD3-7D0FF9C07EE2}"/>
                  </a:ext>
                </a:extLst>
              </p:cNvPr>
              <p:cNvSpPr/>
              <p:nvPr/>
            </p:nvSpPr>
            <p:spPr>
              <a:xfrm>
                <a:off x="6055168" y="3295563"/>
                <a:ext cx="376587" cy="433295"/>
              </a:xfrm>
              <a:custGeom>
                <a:avLst/>
                <a:gdLst>
                  <a:gd name="connsiteX0" fmla="*/ 0 w 1054893"/>
                  <a:gd name="connsiteY0" fmla="*/ 2381 h 1104900"/>
                  <a:gd name="connsiteX1" fmla="*/ 0 w 1054893"/>
                  <a:gd name="connsiteY1" fmla="*/ 290512 h 1104900"/>
                  <a:gd name="connsiteX2" fmla="*/ 28575 w 1054893"/>
                  <a:gd name="connsiteY2" fmla="*/ 314325 h 1104900"/>
                  <a:gd name="connsiteX3" fmla="*/ 42862 w 1054893"/>
                  <a:gd name="connsiteY3" fmla="*/ 390525 h 1104900"/>
                  <a:gd name="connsiteX4" fmla="*/ 61912 w 1054893"/>
                  <a:gd name="connsiteY4" fmla="*/ 445293 h 1104900"/>
                  <a:gd name="connsiteX5" fmla="*/ 80962 w 1054893"/>
                  <a:gd name="connsiteY5" fmla="*/ 502443 h 1104900"/>
                  <a:gd name="connsiteX6" fmla="*/ 100012 w 1054893"/>
                  <a:gd name="connsiteY6" fmla="*/ 557212 h 1104900"/>
                  <a:gd name="connsiteX7" fmla="*/ 128587 w 1054893"/>
                  <a:gd name="connsiteY7" fmla="*/ 616743 h 1104900"/>
                  <a:gd name="connsiteX8" fmla="*/ 157162 w 1054893"/>
                  <a:gd name="connsiteY8" fmla="*/ 661987 h 1104900"/>
                  <a:gd name="connsiteX9" fmla="*/ 195262 w 1054893"/>
                  <a:gd name="connsiteY9" fmla="*/ 733425 h 1104900"/>
                  <a:gd name="connsiteX10" fmla="*/ 247650 w 1054893"/>
                  <a:gd name="connsiteY10" fmla="*/ 785812 h 1104900"/>
                  <a:gd name="connsiteX11" fmla="*/ 307181 w 1054893"/>
                  <a:gd name="connsiteY11" fmla="*/ 854868 h 1104900"/>
                  <a:gd name="connsiteX12" fmla="*/ 388143 w 1054893"/>
                  <a:gd name="connsiteY12" fmla="*/ 912018 h 1104900"/>
                  <a:gd name="connsiteX13" fmla="*/ 447675 w 1054893"/>
                  <a:gd name="connsiteY13" fmla="*/ 962025 h 1104900"/>
                  <a:gd name="connsiteX14" fmla="*/ 507206 w 1054893"/>
                  <a:gd name="connsiteY14" fmla="*/ 997743 h 1104900"/>
                  <a:gd name="connsiteX15" fmla="*/ 578643 w 1054893"/>
                  <a:gd name="connsiteY15" fmla="*/ 1033462 h 1104900"/>
                  <a:gd name="connsiteX16" fmla="*/ 642937 w 1054893"/>
                  <a:gd name="connsiteY16" fmla="*/ 1052512 h 1104900"/>
                  <a:gd name="connsiteX17" fmla="*/ 704850 w 1054893"/>
                  <a:gd name="connsiteY17" fmla="*/ 1066800 h 1104900"/>
                  <a:gd name="connsiteX18" fmla="*/ 745331 w 1054893"/>
                  <a:gd name="connsiteY18" fmla="*/ 1078706 h 1104900"/>
                  <a:gd name="connsiteX19" fmla="*/ 778668 w 1054893"/>
                  <a:gd name="connsiteY19" fmla="*/ 1104900 h 1104900"/>
                  <a:gd name="connsiteX20" fmla="*/ 1054893 w 1054893"/>
                  <a:gd name="connsiteY20" fmla="*/ 1104900 h 1104900"/>
                  <a:gd name="connsiteX21" fmla="*/ 1054893 w 1054893"/>
                  <a:gd name="connsiteY21" fmla="*/ 692943 h 1104900"/>
                  <a:gd name="connsiteX22" fmla="*/ 788193 w 1054893"/>
                  <a:gd name="connsiteY22" fmla="*/ 692943 h 1104900"/>
                  <a:gd name="connsiteX23" fmla="*/ 764381 w 1054893"/>
                  <a:gd name="connsiteY23" fmla="*/ 700087 h 1104900"/>
                  <a:gd name="connsiteX24" fmla="*/ 726281 w 1054893"/>
                  <a:gd name="connsiteY24" fmla="*/ 692943 h 1104900"/>
                  <a:gd name="connsiteX25" fmla="*/ 673893 w 1054893"/>
                  <a:gd name="connsiteY25" fmla="*/ 671512 h 1104900"/>
                  <a:gd name="connsiteX26" fmla="*/ 631031 w 1054893"/>
                  <a:gd name="connsiteY26" fmla="*/ 642937 h 1104900"/>
                  <a:gd name="connsiteX27" fmla="*/ 585787 w 1054893"/>
                  <a:gd name="connsiteY27" fmla="*/ 616743 h 1104900"/>
                  <a:gd name="connsiteX28" fmla="*/ 528637 w 1054893"/>
                  <a:gd name="connsiteY28" fmla="*/ 573881 h 1104900"/>
                  <a:gd name="connsiteX29" fmla="*/ 485775 w 1054893"/>
                  <a:gd name="connsiteY29" fmla="*/ 531018 h 1104900"/>
                  <a:gd name="connsiteX30" fmla="*/ 452437 w 1054893"/>
                  <a:gd name="connsiteY30" fmla="*/ 485775 h 1104900"/>
                  <a:gd name="connsiteX31" fmla="*/ 426243 w 1054893"/>
                  <a:gd name="connsiteY31" fmla="*/ 442912 h 1104900"/>
                  <a:gd name="connsiteX32" fmla="*/ 402431 w 1054893"/>
                  <a:gd name="connsiteY32" fmla="*/ 388143 h 1104900"/>
                  <a:gd name="connsiteX33" fmla="*/ 388143 w 1054893"/>
                  <a:gd name="connsiteY33" fmla="*/ 345281 h 1104900"/>
                  <a:gd name="connsiteX34" fmla="*/ 381000 w 1054893"/>
                  <a:gd name="connsiteY34" fmla="*/ 319087 h 1104900"/>
                  <a:gd name="connsiteX35" fmla="*/ 376237 w 1054893"/>
                  <a:gd name="connsiteY35" fmla="*/ 304800 h 1104900"/>
                  <a:gd name="connsiteX36" fmla="*/ 395287 w 1054893"/>
                  <a:gd name="connsiteY36" fmla="*/ 276225 h 1104900"/>
                  <a:gd name="connsiteX37" fmla="*/ 395287 w 1054893"/>
                  <a:gd name="connsiteY37" fmla="*/ 0 h 1104900"/>
                  <a:gd name="connsiteX38" fmla="*/ 0 w 1054893"/>
                  <a:gd name="connsiteY38" fmla="*/ 2381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4893" h="1104900">
                    <a:moveTo>
                      <a:pt x="0" y="2381"/>
                    </a:moveTo>
                    <a:lnTo>
                      <a:pt x="0" y="290512"/>
                    </a:lnTo>
                    <a:lnTo>
                      <a:pt x="28575" y="314325"/>
                    </a:lnTo>
                    <a:lnTo>
                      <a:pt x="42862" y="390525"/>
                    </a:lnTo>
                    <a:lnTo>
                      <a:pt x="61912" y="445293"/>
                    </a:lnTo>
                    <a:lnTo>
                      <a:pt x="80962" y="502443"/>
                    </a:lnTo>
                    <a:lnTo>
                      <a:pt x="100012" y="557212"/>
                    </a:lnTo>
                    <a:lnTo>
                      <a:pt x="128587" y="616743"/>
                    </a:lnTo>
                    <a:lnTo>
                      <a:pt x="157162" y="661987"/>
                    </a:lnTo>
                    <a:lnTo>
                      <a:pt x="195262" y="733425"/>
                    </a:lnTo>
                    <a:lnTo>
                      <a:pt x="247650" y="785812"/>
                    </a:lnTo>
                    <a:lnTo>
                      <a:pt x="307181" y="854868"/>
                    </a:lnTo>
                    <a:lnTo>
                      <a:pt x="388143" y="912018"/>
                    </a:lnTo>
                    <a:lnTo>
                      <a:pt x="447675" y="962025"/>
                    </a:lnTo>
                    <a:lnTo>
                      <a:pt x="507206" y="997743"/>
                    </a:lnTo>
                    <a:lnTo>
                      <a:pt x="578643" y="1033462"/>
                    </a:lnTo>
                    <a:lnTo>
                      <a:pt x="642937" y="1052512"/>
                    </a:lnTo>
                    <a:lnTo>
                      <a:pt x="704850" y="1066800"/>
                    </a:lnTo>
                    <a:lnTo>
                      <a:pt x="745331" y="1078706"/>
                    </a:lnTo>
                    <a:lnTo>
                      <a:pt x="778668" y="1104900"/>
                    </a:lnTo>
                    <a:lnTo>
                      <a:pt x="1054893" y="1104900"/>
                    </a:lnTo>
                    <a:lnTo>
                      <a:pt x="1054893" y="692943"/>
                    </a:lnTo>
                    <a:lnTo>
                      <a:pt x="788193" y="692943"/>
                    </a:lnTo>
                    <a:lnTo>
                      <a:pt x="764381" y="700087"/>
                    </a:lnTo>
                    <a:lnTo>
                      <a:pt x="726281" y="692943"/>
                    </a:lnTo>
                    <a:lnTo>
                      <a:pt x="673893" y="671512"/>
                    </a:lnTo>
                    <a:lnTo>
                      <a:pt x="631031" y="642937"/>
                    </a:lnTo>
                    <a:lnTo>
                      <a:pt x="585787" y="616743"/>
                    </a:lnTo>
                    <a:lnTo>
                      <a:pt x="528637" y="573881"/>
                    </a:lnTo>
                    <a:lnTo>
                      <a:pt x="485775" y="531018"/>
                    </a:lnTo>
                    <a:lnTo>
                      <a:pt x="452437" y="485775"/>
                    </a:lnTo>
                    <a:lnTo>
                      <a:pt x="426243" y="442912"/>
                    </a:lnTo>
                    <a:lnTo>
                      <a:pt x="402431" y="388143"/>
                    </a:lnTo>
                    <a:lnTo>
                      <a:pt x="388143" y="345281"/>
                    </a:lnTo>
                    <a:lnTo>
                      <a:pt x="381000" y="319087"/>
                    </a:lnTo>
                    <a:lnTo>
                      <a:pt x="376237" y="304800"/>
                    </a:lnTo>
                    <a:lnTo>
                      <a:pt x="395287" y="276225"/>
                    </a:lnTo>
                    <a:lnTo>
                      <a:pt x="395287" y="0"/>
                    </a:lnTo>
                    <a:lnTo>
                      <a:pt x="0" y="2381"/>
                    </a:lnTo>
                    <a:close/>
                  </a:path>
                </a:pathLst>
              </a:custGeom>
              <a:solidFill>
                <a:srgbClr val="FFFFFF">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grpSp>
        <p:sp>
          <p:nvSpPr>
            <p:cNvPr id="32" name="Rechteck 257">
              <a:extLst>
                <a:ext uri="{FF2B5EF4-FFF2-40B4-BE49-F238E27FC236}">
                  <a16:creationId xmlns:a16="http://schemas.microsoft.com/office/drawing/2014/main" id="{A32E3106-E306-E3CD-D4BF-F2F611E8EE17}"/>
                </a:ext>
              </a:extLst>
            </p:cNvPr>
            <p:cNvSpPr/>
            <p:nvPr/>
          </p:nvSpPr>
          <p:spPr>
            <a:xfrm rot="10800000">
              <a:off x="5591040" y="3023940"/>
              <a:ext cx="457124" cy="127220"/>
            </a:xfrm>
            <a:prstGeom prst="rect">
              <a:avLst/>
            </a:prstGeom>
            <a:solidFill>
              <a:srgbClr val="FFFFFF">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33" name="Freihandform 28">
              <a:extLst>
                <a:ext uri="{FF2B5EF4-FFF2-40B4-BE49-F238E27FC236}">
                  <a16:creationId xmlns:a16="http://schemas.microsoft.com/office/drawing/2014/main" id="{4C49F40A-1922-1B02-95FB-ED5C0111489B}"/>
                </a:ext>
              </a:extLst>
            </p:cNvPr>
            <p:cNvSpPr/>
            <p:nvPr/>
          </p:nvSpPr>
          <p:spPr>
            <a:xfrm>
              <a:off x="5924550" y="2967038"/>
              <a:ext cx="276225" cy="233362"/>
            </a:xfrm>
            <a:custGeom>
              <a:avLst/>
              <a:gdLst>
                <a:gd name="connsiteX0" fmla="*/ 130969 w 276225"/>
                <a:gd name="connsiteY0" fmla="*/ 0 h 233362"/>
                <a:gd name="connsiteX1" fmla="*/ 276225 w 276225"/>
                <a:gd name="connsiteY1" fmla="*/ 0 h 233362"/>
                <a:gd name="connsiteX2" fmla="*/ 276225 w 276225"/>
                <a:gd name="connsiteY2" fmla="*/ 233362 h 233362"/>
                <a:gd name="connsiteX3" fmla="*/ 121444 w 276225"/>
                <a:gd name="connsiteY3" fmla="*/ 233362 h 233362"/>
                <a:gd name="connsiteX4" fmla="*/ 121444 w 276225"/>
                <a:gd name="connsiteY4" fmla="*/ 195262 h 233362"/>
                <a:gd name="connsiteX5" fmla="*/ 0 w 276225"/>
                <a:gd name="connsiteY5" fmla="*/ 195262 h 233362"/>
                <a:gd name="connsiteX6" fmla="*/ 0 w 276225"/>
                <a:gd name="connsiteY6" fmla="*/ 42862 h 233362"/>
                <a:gd name="connsiteX7" fmla="*/ 130969 w 276225"/>
                <a:gd name="connsiteY7" fmla="*/ 0 h 233362"/>
                <a:gd name="connsiteX0" fmla="*/ 130969 w 276225"/>
                <a:gd name="connsiteY0" fmla="*/ 0 h 233362"/>
                <a:gd name="connsiteX1" fmla="*/ 276225 w 276225"/>
                <a:gd name="connsiteY1" fmla="*/ 0 h 233362"/>
                <a:gd name="connsiteX2" fmla="*/ 276225 w 276225"/>
                <a:gd name="connsiteY2" fmla="*/ 233362 h 233362"/>
                <a:gd name="connsiteX3" fmla="*/ 121444 w 276225"/>
                <a:gd name="connsiteY3" fmla="*/ 233362 h 233362"/>
                <a:gd name="connsiteX4" fmla="*/ 121444 w 276225"/>
                <a:gd name="connsiteY4" fmla="*/ 195262 h 233362"/>
                <a:gd name="connsiteX5" fmla="*/ 0 w 276225"/>
                <a:gd name="connsiteY5" fmla="*/ 195262 h 233362"/>
                <a:gd name="connsiteX6" fmla="*/ 0 w 276225"/>
                <a:gd name="connsiteY6" fmla="*/ 42862 h 233362"/>
                <a:gd name="connsiteX7" fmla="*/ 54769 w 276225"/>
                <a:gd name="connsiteY7" fmla="*/ 23812 h 233362"/>
                <a:gd name="connsiteX8" fmla="*/ 130969 w 276225"/>
                <a:gd name="connsiteY8" fmla="*/ 0 h 233362"/>
                <a:gd name="connsiteX0" fmla="*/ 130969 w 276225"/>
                <a:gd name="connsiteY0" fmla="*/ 0 h 233362"/>
                <a:gd name="connsiteX1" fmla="*/ 276225 w 276225"/>
                <a:gd name="connsiteY1" fmla="*/ 0 h 233362"/>
                <a:gd name="connsiteX2" fmla="*/ 276225 w 276225"/>
                <a:gd name="connsiteY2" fmla="*/ 233362 h 233362"/>
                <a:gd name="connsiteX3" fmla="*/ 121444 w 276225"/>
                <a:gd name="connsiteY3" fmla="*/ 233362 h 233362"/>
                <a:gd name="connsiteX4" fmla="*/ 121444 w 276225"/>
                <a:gd name="connsiteY4" fmla="*/ 195262 h 233362"/>
                <a:gd name="connsiteX5" fmla="*/ 0 w 276225"/>
                <a:gd name="connsiteY5" fmla="*/ 195262 h 233362"/>
                <a:gd name="connsiteX6" fmla="*/ 0 w 276225"/>
                <a:gd name="connsiteY6" fmla="*/ 42862 h 233362"/>
                <a:gd name="connsiteX7" fmla="*/ 128588 w 276225"/>
                <a:gd name="connsiteY7" fmla="*/ 38099 h 233362"/>
                <a:gd name="connsiteX8" fmla="*/ 130969 w 276225"/>
                <a:gd name="connsiteY8" fmla="*/ 0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 h="233362">
                  <a:moveTo>
                    <a:pt x="130969" y="0"/>
                  </a:moveTo>
                  <a:lnTo>
                    <a:pt x="276225" y="0"/>
                  </a:lnTo>
                  <a:lnTo>
                    <a:pt x="276225" y="233362"/>
                  </a:lnTo>
                  <a:lnTo>
                    <a:pt x="121444" y="233362"/>
                  </a:lnTo>
                  <a:lnTo>
                    <a:pt x="121444" y="195262"/>
                  </a:lnTo>
                  <a:lnTo>
                    <a:pt x="0" y="195262"/>
                  </a:lnTo>
                  <a:lnTo>
                    <a:pt x="0" y="42862"/>
                  </a:lnTo>
                  <a:lnTo>
                    <a:pt x="128588" y="38099"/>
                  </a:lnTo>
                  <a:lnTo>
                    <a:pt x="130969" y="0"/>
                  </a:lnTo>
                  <a:close/>
                </a:path>
              </a:pathLst>
            </a:custGeom>
            <a:solidFill>
              <a:srgbClr val="FFFFFF">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34" name="Flussdiagramm: Lochstreifen 258">
              <a:extLst>
                <a:ext uri="{FF2B5EF4-FFF2-40B4-BE49-F238E27FC236}">
                  <a16:creationId xmlns:a16="http://schemas.microsoft.com/office/drawing/2014/main" id="{8BBA8344-7C86-C86B-751A-7EF2AA79929E}"/>
                </a:ext>
              </a:extLst>
            </p:cNvPr>
            <p:cNvSpPr/>
            <p:nvPr/>
          </p:nvSpPr>
          <p:spPr>
            <a:xfrm rot="17594314">
              <a:off x="5062697" y="2674434"/>
              <a:ext cx="900510" cy="648072"/>
            </a:xfrm>
            <a:prstGeom prst="flowChartPunchedTape">
              <a:avLst/>
            </a:prstGeom>
            <a:solidFill>
              <a:srgbClr val="FFFFF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grpSp>
      <p:pic>
        <p:nvPicPr>
          <p:cNvPr id="47" name="Picture 2">
            <a:extLst>
              <a:ext uri="{FF2B5EF4-FFF2-40B4-BE49-F238E27FC236}">
                <a16:creationId xmlns:a16="http://schemas.microsoft.com/office/drawing/2014/main" id="{129789B9-DC1B-D56E-77FF-86450E05D0D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7913"/>
          <a:stretch/>
        </p:blipFill>
        <p:spPr bwMode="auto">
          <a:xfrm>
            <a:off x="7291548" y="4509120"/>
            <a:ext cx="2142238" cy="936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hteck 30">
            <a:extLst>
              <a:ext uri="{FF2B5EF4-FFF2-40B4-BE49-F238E27FC236}">
                <a16:creationId xmlns:a16="http://schemas.microsoft.com/office/drawing/2014/main" id="{AB46C86D-124F-A1C1-66BA-1376F70AC7E1}"/>
              </a:ext>
            </a:extLst>
          </p:cNvPr>
          <p:cNvSpPr/>
          <p:nvPr/>
        </p:nvSpPr>
        <p:spPr>
          <a:xfrm>
            <a:off x="7189440" y="5461147"/>
            <a:ext cx="2464136"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636669"/>
                </a:solidFill>
                <a:effectLst/>
                <a:uLnTx/>
                <a:uFillTx/>
                <a:latin typeface="Arial" pitchFamily="34" charset="0"/>
                <a:ea typeface="MS PGothic" pitchFamily="34" charset="-128"/>
                <a:cs typeface="Arial" pitchFamily="34" charset="0"/>
              </a:rPr>
              <a:t>Pipe cross-section:</a:t>
            </a:r>
            <a:br>
              <a:rPr kumimoji="0" lang="de-DE" altLang="de-DE" sz="1000" b="0" i="0" u="none" strike="noStrike" kern="1200" cap="none" spc="0" normalizeH="0" baseline="0" noProof="0">
                <a:ln>
                  <a:noFill/>
                </a:ln>
                <a:solidFill>
                  <a:srgbClr val="636669"/>
                </a:solidFill>
                <a:effectLst/>
                <a:uLnTx/>
                <a:uFillTx/>
                <a:latin typeface="Arial" pitchFamily="34" charset="0"/>
                <a:ea typeface="MS PGothic" pitchFamily="34" charset="-128"/>
                <a:cs typeface="Arial" pitchFamily="34" charset="0"/>
              </a:rPr>
            </a:br>
            <a:r>
              <a:rPr kumimoji="0" lang="de-DE" altLang="de-DE" sz="1000" b="0" i="0" u="none" strike="noStrike" kern="1200" cap="none" spc="0" normalizeH="0" baseline="0" noProof="0" err="1">
                <a:ln>
                  <a:noFill/>
                </a:ln>
                <a:solidFill>
                  <a:srgbClr val="636669"/>
                </a:solidFill>
                <a:effectLst/>
                <a:uLnTx/>
                <a:uFillTx/>
                <a:latin typeface="Arial" pitchFamily="34" charset="0"/>
                <a:ea typeface="MS PGothic" pitchFamily="34" charset="-128"/>
                <a:cs typeface="Arial" pitchFamily="34" charset="0"/>
              </a:rPr>
              <a:t>sampling</a:t>
            </a:r>
            <a:r>
              <a:rPr kumimoji="0" lang="de-DE" altLang="de-DE" sz="1000" b="0" i="0" u="none" strike="noStrike" kern="1200" cap="none" spc="0" normalizeH="0" baseline="0" noProof="0">
                <a:ln>
                  <a:noFill/>
                </a:ln>
                <a:solidFill>
                  <a:srgbClr val="636669"/>
                </a:solidFill>
                <a:effectLst/>
                <a:uLnTx/>
                <a:uFillTx/>
                <a:latin typeface="Arial" pitchFamily="34" charset="0"/>
                <a:ea typeface="MS PGothic" pitchFamily="34" charset="-128"/>
                <a:cs typeface="Arial" pitchFamily="34" charset="0"/>
              </a:rPr>
              <a:t> </a:t>
            </a:r>
            <a:r>
              <a:rPr kumimoji="0" lang="de-DE" altLang="de-DE" sz="1000" b="0" i="0" u="none" strike="noStrike" kern="1200" cap="none" spc="0" normalizeH="0" baseline="0" noProof="0" err="1">
                <a:ln>
                  <a:noFill/>
                </a:ln>
                <a:solidFill>
                  <a:srgbClr val="636669"/>
                </a:solidFill>
                <a:effectLst/>
                <a:uLnTx/>
                <a:uFillTx/>
                <a:latin typeface="Arial" pitchFamily="34" charset="0"/>
                <a:ea typeface="MS PGothic" pitchFamily="34" charset="-128"/>
                <a:cs typeface="Arial" pitchFamily="34" charset="0"/>
              </a:rPr>
              <a:t>point</a:t>
            </a:r>
            <a:r>
              <a:rPr kumimoji="0" lang="de-DE" altLang="de-DE" sz="1000" b="0" i="0" u="none" strike="noStrike" kern="1200" cap="none" spc="0" normalizeH="0" baseline="0" noProof="0">
                <a:ln>
                  <a:noFill/>
                </a:ln>
                <a:solidFill>
                  <a:srgbClr val="636669"/>
                </a:solidFill>
                <a:effectLst/>
                <a:uLnTx/>
                <a:uFillTx/>
                <a:latin typeface="Arial" pitchFamily="34" charset="0"/>
                <a:ea typeface="MS PGothic" pitchFamily="34" charset="-128"/>
                <a:cs typeface="Arial" pitchFamily="34" charset="0"/>
              </a:rPr>
              <a:t> at 30 angle to </a:t>
            </a:r>
            <a:r>
              <a:rPr kumimoji="0" lang="de-DE" altLang="de-DE" sz="1000" b="0" i="0" u="none" strike="noStrike" kern="1200" cap="none" spc="0" normalizeH="0" baseline="0" noProof="0" err="1">
                <a:ln>
                  <a:noFill/>
                </a:ln>
                <a:solidFill>
                  <a:srgbClr val="636669"/>
                </a:solidFill>
                <a:effectLst/>
                <a:uLnTx/>
                <a:uFillTx/>
                <a:latin typeface="Arial" pitchFamily="34" charset="0"/>
                <a:ea typeface="MS PGothic" pitchFamily="34" charset="-128"/>
                <a:cs typeface="Arial" pitchFamily="34" charset="0"/>
              </a:rPr>
              <a:t>the</a:t>
            </a:r>
            <a:r>
              <a:rPr kumimoji="0" lang="de-DE" altLang="de-DE" sz="1000" b="0" i="0" u="none" strike="noStrike" kern="1200" cap="none" spc="0" normalizeH="0" baseline="0" noProof="0">
                <a:ln>
                  <a:noFill/>
                </a:ln>
                <a:solidFill>
                  <a:srgbClr val="636669"/>
                </a:solidFill>
                <a:effectLst/>
                <a:uLnTx/>
                <a:uFillTx/>
                <a:latin typeface="Arial" pitchFamily="34" charset="0"/>
                <a:ea typeface="MS PGothic" pitchFamily="34" charset="-128"/>
                <a:cs typeface="Arial" pitchFamily="34" charset="0"/>
              </a:rPr>
              <a:t> </a:t>
            </a:r>
            <a:r>
              <a:rPr kumimoji="0" lang="de-DE" altLang="de-DE" sz="1000" b="0" i="0" u="none" strike="noStrike" kern="1200" cap="none" spc="0" normalizeH="0" baseline="0" noProof="0" err="1">
                <a:ln>
                  <a:noFill/>
                </a:ln>
                <a:solidFill>
                  <a:srgbClr val="636669"/>
                </a:solidFill>
                <a:effectLst/>
                <a:uLnTx/>
                <a:uFillTx/>
                <a:latin typeface="Arial" pitchFamily="34" charset="0"/>
                <a:ea typeface="MS PGothic" pitchFamily="34" charset="-128"/>
                <a:cs typeface="Arial" pitchFamily="34" charset="0"/>
              </a:rPr>
              <a:t>airflow</a:t>
            </a:r>
            <a:r>
              <a:rPr kumimoji="0" lang="de-DE" altLang="de-DE" sz="1000" b="0" i="0" u="none" strike="noStrike" kern="1200" cap="none" spc="0" normalizeH="0" baseline="0" noProof="0">
                <a:ln>
                  <a:noFill/>
                </a:ln>
                <a:solidFill>
                  <a:srgbClr val="636669"/>
                </a:solidFill>
                <a:effectLst/>
                <a:uLnTx/>
                <a:uFillTx/>
                <a:latin typeface="Arial" pitchFamily="34" charset="0"/>
                <a:ea typeface="MS PGothic" pitchFamily="34" charset="-128"/>
                <a:cs typeface="Arial" pitchFamily="34" charset="0"/>
              </a:rPr>
              <a:t> </a:t>
            </a:r>
            <a:endParaRPr kumimoji="0" lang="de-DE" sz="1000" b="0" i="0" u="none" strike="noStrike" kern="1200" cap="none" spc="0" normalizeH="0" baseline="0" noProof="0">
              <a:ln>
                <a:noFill/>
              </a:ln>
              <a:solidFill>
                <a:srgbClr val="424242"/>
              </a:solidFill>
              <a:effectLst/>
              <a:uLnTx/>
              <a:uFillTx/>
              <a:latin typeface="Arial" charset="0"/>
              <a:ea typeface="+mn-ea"/>
              <a:cs typeface="Arial" charset="0"/>
            </a:endParaRPr>
          </a:p>
        </p:txBody>
      </p:sp>
      <p:sp>
        <p:nvSpPr>
          <p:cNvPr id="2" name="Slide Number Placeholder 1">
            <a:extLst>
              <a:ext uri="{FF2B5EF4-FFF2-40B4-BE49-F238E27FC236}">
                <a16:creationId xmlns:a16="http://schemas.microsoft.com/office/drawing/2014/main" id="{E26F509C-8171-035B-A356-539D6FB75C15}"/>
              </a:ext>
            </a:extLst>
          </p:cNvPr>
          <p:cNvSpPr>
            <a:spLocks noGrp="1"/>
          </p:cNvSpPr>
          <p:nvPr>
            <p:ph type="sldNum" sz="quarter" idx="10"/>
          </p:nvPr>
        </p:nvSpPr>
        <p:spPr/>
        <p:txBody>
          <a:bodyPr/>
          <a:lstStyle/>
          <a:p>
            <a:r>
              <a:rPr lang="en-US"/>
              <a:t>Slide </a:t>
            </a:r>
            <a:fld id="{903EA7B1-77EC-A440-B5B8-158D64F1397F}" type="slidenum">
              <a:rPr lang="en-US" smtClean="0"/>
              <a:pPr/>
              <a:t>38</a:t>
            </a:fld>
            <a:endParaRPr lang="en-US" dirty="0"/>
          </a:p>
        </p:txBody>
      </p:sp>
    </p:spTree>
    <p:extLst>
      <p:ext uri="{BB962C8B-B14F-4D97-AF65-F5344CB8AC3E}">
        <p14:creationId xmlns:p14="http://schemas.microsoft.com/office/powerpoint/2010/main" val="1537495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C002E3-05FB-5BF7-356F-7EE79787EB93}"/>
              </a:ext>
            </a:extLst>
          </p:cNvPr>
          <p:cNvSpPr>
            <a:spLocks noGrp="1"/>
          </p:cNvSpPr>
          <p:nvPr>
            <p:ph sz="half" idx="4294967295"/>
          </p:nvPr>
        </p:nvSpPr>
        <p:spPr>
          <a:xfrm>
            <a:off x="695324" y="1825625"/>
            <a:ext cx="6082665" cy="4351338"/>
          </a:xfrm>
          <a:prstGeom prst="rect">
            <a:avLst/>
          </a:prstGeom>
        </p:spPr>
        <p:txBody>
          <a:bodyPr>
            <a:normAutofit fontScale="70000" lnSpcReduction="20000"/>
          </a:bodyPr>
          <a:lstStyle/>
          <a:p>
            <a:r>
              <a:rPr lang="en-US" b="1">
                <a:solidFill>
                  <a:schemeClr val="accent2"/>
                </a:solidFill>
              </a:rPr>
              <a:t>Secondary sampling </a:t>
            </a:r>
          </a:p>
          <a:p>
            <a:endParaRPr lang="en-US">
              <a:solidFill>
                <a:schemeClr val="accent2"/>
              </a:solidFill>
            </a:endParaRPr>
          </a:p>
          <a:p>
            <a:pPr algn="just"/>
            <a:r>
              <a:rPr lang="en-US">
                <a:solidFill>
                  <a:schemeClr val="accent2"/>
                </a:solidFill>
              </a:rPr>
              <a:t>This is the spacing of sample holes in place of point-type detectors on the ceiling. Sampling method used in conjunction with Primary Sampling.</a:t>
            </a:r>
          </a:p>
          <a:p>
            <a:pPr algn="just"/>
            <a:endParaRPr lang="en-US">
              <a:solidFill>
                <a:schemeClr val="accent2"/>
              </a:solidFill>
            </a:endParaRPr>
          </a:p>
          <a:p>
            <a:pPr algn="just"/>
            <a:r>
              <a:rPr lang="en-US" b="1">
                <a:solidFill>
                  <a:schemeClr val="accent2"/>
                </a:solidFill>
              </a:rPr>
              <a:t>Localized Sampling</a:t>
            </a:r>
          </a:p>
          <a:p>
            <a:pPr algn="just"/>
            <a:endParaRPr lang="en-US">
              <a:solidFill>
                <a:schemeClr val="accent2"/>
              </a:solidFill>
            </a:endParaRPr>
          </a:p>
          <a:p>
            <a:pPr algn="just"/>
            <a:r>
              <a:rPr lang="en-US">
                <a:solidFill>
                  <a:schemeClr val="accent2"/>
                </a:solidFill>
              </a:rPr>
              <a:t>Method involving the protection of specific equipment / area within a larger open space. </a:t>
            </a:r>
            <a:r>
              <a:rPr lang="en-US" err="1">
                <a:solidFill>
                  <a:schemeClr val="accent2"/>
                </a:solidFill>
              </a:rPr>
              <a:t>Localised</a:t>
            </a:r>
            <a:r>
              <a:rPr lang="en-US">
                <a:solidFill>
                  <a:schemeClr val="accent2"/>
                </a:solidFill>
              </a:rPr>
              <a:t> sampling may be a rack sampling system in a large open warehouse or monitoring the exhaust of a row of computer cabinets</a:t>
            </a:r>
          </a:p>
        </p:txBody>
      </p:sp>
      <p:sp>
        <p:nvSpPr>
          <p:cNvPr id="4" name="Text Placeholder 3">
            <a:extLst>
              <a:ext uri="{FF2B5EF4-FFF2-40B4-BE49-F238E27FC236}">
                <a16:creationId xmlns:a16="http://schemas.microsoft.com/office/drawing/2014/main" id="{DFBBDE20-0164-5E1B-E1EA-C41D29923703}"/>
              </a:ext>
            </a:extLst>
          </p:cNvPr>
          <p:cNvSpPr>
            <a:spLocks noGrp="1"/>
          </p:cNvSpPr>
          <p:nvPr>
            <p:ph type="body" sz="quarter" idx="14"/>
          </p:nvPr>
        </p:nvSpPr>
        <p:spPr>
          <a:xfrm>
            <a:off x="695324" y="477398"/>
            <a:ext cx="6734175" cy="603296"/>
          </a:xfrm>
        </p:spPr>
        <p:txBody>
          <a:bodyPr/>
          <a:lstStyle/>
          <a:p>
            <a:r>
              <a:rPr lang="en-US">
                <a:solidFill>
                  <a:schemeClr val="accent2"/>
                </a:solidFill>
              </a:rPr>
              <a:t>Sampling Types/Methods</a:t>
            </a:r>
          </a:p>
        </p:txBody>
      </p:sp>
      <p:pic>
        <p:nvPicPr>
          <p:cNvPr id="5" name="Picture 4">
            <a:extLst>
              <a:ext uri="{FF2B5EF4-FFF2-40B4-BE49-F238E27FC236}">
                <a16:creationId xmlns:a16="http://schemas.microsoft.com/office/drawing/2014/main" id="{F05F838B-808F-B666-2CB3-DDCD1EEDAE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1282" y="1080694"/>
            <a:ext cx="4720448" cy="493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CB3B62E0-2137-54BB-14F6-34792373A8D0}"/>
              </a:ext>
            </a:extLst>
          </p:cNvPr>
          <p:cNvSpPr>
            <a:spLocks noGrp="1"/>
          </p:cNvSpPr>
          <p:nvPr>
            <p:ph type="sldNum" sz="quarter" idx="10"/>
          </p:nvPr>
        </p:nvSpPr>
        <p:spPr/>
        <p:txBody>
          <a:bodyPr/>
          <a:lstStyle/>
          <a:p>
            <a:r>
              <a:rPr lang="en-US"/>
              <a:t>Slide </a:t>
            </a:r>
            <a:fld id="{903EA7B1-77EC-A440-B5B8-158D64F1397F}" type="slidenum">
              <a:rPr lang="en-US" smtClean="0"/>
              <a:pPr/>
              <a:t>39</a:t>
            </a:fld>
            <a:endParaRPr lang="en-US" dirty="0"/>
          </a:p>
        </p:txBody>
      </p:sp>
    </p:spTree>
    <p:extLst>
      <p:ext uri="{BB962C8B-B14F-4D97-AF65-F5344CB8AC3E}">
        <p14:creationId xmlns:p14="http://schemas.microsoft.com/office/powerpoint/2010/main" val="1813350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A26E7-B470-69EF-A2C4-07C8B8A5796A}"/>
              </a:ext>
            </a:extLst>
          </p:cNvPr>
          <p:cNvSpPr>
            <a:spLocks noGrp="1"/>
          </p:cNvSpPr>
          <p:nvPr>
            <p:ph sz="half" idx="4294967295"/>
          </p:nvPr>
        </p:nvSpPr>
        <p:spPr>
          <a:xfrm>
            <a:off x="695324" y="1825625"/>
            <a:ext cx="5145159" cy="4351338"/>
          </a:xfrm>
          <a:prstGeom prst="rect">
            <a:avLst/>
          </a:prstGeom>
        </p:spPr>
        <p:txBody>
          <a:bodyPr>
            <a:normAutofit/>
          </a:bodyPr>
          <a:lstStyle/>
          <a:p>
            <a:pPr algn="just">
              <a:lnSpc>
                <a:spcPct val="100000"/>
              </a:lnSpc>
            </a:pPr>
            <a:r>
              <a:rPr lang="en-US" sz="2000" dirty="0">
                <a:solidFill>
                  <a:schemeClr val="accent2"/>
                </a:solidFill>
              </a:rPr>
              <a:t>The basic ASD system has three main components:</a:t>
            </a:r>
          </a:p>
          <a:p>
            <a:pPr marL="285750" indent="-285750" algn="just">
              <a:lnSpc>
                <a:spcPct val="100000"/>
              </a:lnSpc>
              <a:buFont typeface="Arial" panose="020B0604020202020204" pitchFamily="34" charset="0"/>
              <a:buChar char="•"/>
            </a:pPr>
            <a:endParaRPr lang="en-US" sz="2000" dirty="0">
              <a:solidFill>
                <a:schemeClr val="accent2"/>
              </a:solidFill>
            </a:endParaRPr>
          </a:p>
          <a:p>
            <a:pPr marL="342900" indent="-342900" algn="just">
              <a:lnSpc>
                <a:spcPct val="100000"/>
              </a:lnSpc>
              <a:buFont typeface="+mj-lt"/>
              <a:buAutoNum type="arabicPeriod"/>
            </a:pPr>
            <a:r>
              <a:rPr lang="en-US" sz="2000" dirty="0">
                <a:solidFill>
                  <a:schemeClr val="accent2"/>
                </a:solidFill>
              </a:rPr>
              <a:t>The sampling pipe network</a:t>
            </a:r>
          </a:p>
          <a:p>
            <a:pPr marL="342900" indent="-342900" algn="just">
              <a:lnSpc>
                <a:spcPct val="100000"/>
              </a:lnSpc>
              <a:buFont typeface="+mj-lt"/>
              <a:buAutoNum type="arabicPeriod"/>
            </a:pPr>
            <a:endParaRPr lang="en-US" sz="2000" dirty="0">
              <a:solidFill>
                <a:schemeClr val="accent2"/>
              </a:solidFill>
            </a:endParaRPr>
          </a:p>
          <a:p>
            <a:pPr marL="342900" indent="-342900" algn="just">
              <a:lnSpc>
                <a:spcPct val="100000"/>
              </a:lnSpc>
              <a:buFont typeface="+mj-lt"/>
              <a:buAutoNum type="arabicPeriod"/>
            </a:pPr>
            <a:r>
              <a:rPr lang="en-US" sz="2000" dirty="0">
                <a:solidFill>
                  <a:schemeClr val="accent2"/>
                </a:solidFill>
              </a:rPr>
              <a:t>An aspirating smoke detector</a:t>
            </a:r>
          </a:p>
          <a:p>
            <a:pPr marL="342900" indent="-342900" algn="just">
              <a:lnSpc>
                <a:spcPct val="100000"/>
              </a:lnSpc>
              <a:buFont typeface="+mj-lt"/>
              <a:buAutoNum type="arabicPeriod"/>
            </a:pPr>
            <a:endParaRPr lang="en-US" sz="2000" dirty="0">
              <a:solidFill>
                <a:schemeClr val="accent2"/>
              </a:solidFill>
            </a:endParaRPr>
          </a:p>
          <a:p>
            <a:pPr marL="342900" indent="-342900" algn="just">
              <a:lnSpc>
                <a:spcPct val="100000"/>
              </a:lnSpc>
              <a:buFont typeface="+mj-lt"/>
              <a:buAutoNum type="arabicPeriod"/>
            </a:pPr>
            <a:r>
              <a:rPr lang="en-US" sz="2000" dirty="0">
                <a:solidFill>
                  <a:schemeClr val="accent2"/>
                </a:solidFill>
              </a:rPr>
              <a:t>The exhaust pipe to expel the sampled air from the detector</a:t>
            </a:r>
            <a:r>
              <a:rPr lang="en-US" dirty="0"/>
              <a:t>.</a:t>
            </a:r>
          </a:p>
        </p:txBody>
      </p:sp>
      <p:sp>
        <p:nvSpPr>
          <p:cNvPr id="4" name="Text Placeholder 3">
            <a:extLst>
              <a:ext uri="{FF2B5EF4-FFF2-40B4-BE49-F238E27FC236}">
                <a16:creationId xmlns:a16="http://schemas.microsoft.com/office/drawing/2014/main" id="{0BEFD18E-E638-043F-4D80-37F3FD537FCF}"/>
              </a:ext>
            </a:extLst>
          </p:cNvPr>
          <p:cNvSpPr>
            <a:spLocks noGrp="1"/>
          </p:cNvSpPr>
          <p:nvPr>
            <p:ph type="body" sz="quarter" idx="14"/>
          </p:nvPr>
        </p:nvSpPr>
        <p:spPr/>
        <p:txBody>
          <a:bodyPr/>
          <a:lstStyle/>
          <a:p>
            <a:r>
              <a:rPr lang="en-US"/>
              <a:t>System Components</a:t>
            </a:r>
          </a:p>
        </p:txBody>
      </p:sp>
      <p:pic>
        <p:nvPicPr>
          <p:cNvPr id="24" name="Grafik 20">
            <a:extLst>
              <a:ext uri="{FF2B5EF4-FFF2-40B4-BE49-F238E27FC236}">
                <a16:creationId xmlns:a16="http://schemas.microsoft.com/office/drawing/2014/main" id="{4D741A9A-A404-2B0D-04EE-E43D2908D4EE}"/>
              </a:ext>
            </a:extLst>
          </p:cNvPr>
          <p:cNvPicPr>
            <a:picLocks noChangeAspect="1"/>
          </p:cNvPicPr>
          <p:nvPr/>
        </p:nvPicPr>
        <p:blipFill rotWithShape="1">
          <a:blip r:embed="rId3">
            <a:extLst>
              <a:ext uri="{28A0092B-C50C-407E-A947-70E740481C1C}">
                <a14:useLocalDpi xmlns:a14="http://schemas.microsoft.com/office/drawing/2010/main" val="0"/>
              </a:ext>
            </a:extLst>
          </a:blip>
          <a:srcRect l="31162" t="88400" r="38671"/>
          <a:stretch/>
        </p:blipFill>
        <p:spPr>
          <a:xfrm>
            <a:off x="5867526" y="1093614"/>
            <a:ext cx="6306702" cy="4370400"/>
          </a:xfrm>
          <a:prstGeom prst="rect">
            <a:avLst/>
          </a:prstGeom>
        </p:spPr>
      </p:pic>
      <p:grpSp>
        <p:nvGrpSpPr>
          <p:cNvPr id="25" name="Gruppieren 4">
            <a:extLst>
              <a:ext uri="{FF2B5EF4-FFF2-40B4-BE49-F238E27FC236}">
                <a16:creationId xmlns:a16="http://schemas.microsoft.com/office/drawing/2014/main" id="{4B185047-0A57-D0A5-E7B1-CB19ECFA38D0}"/>
              </a:ext>
            </a:extLst>
          </p:cNvPr>
          <p:cNvGrpSpPr/>
          <p:nvPr/>
        </p:nvGrpSpPr>
        <p:grpSpPr>
          <a:xfrm>
            <a:off x="6230522" y="1116798"/>
            <a:ext cx="5845970" cy="4328288"/>
            <a:chOff x="2748823" y="2096852"/>
            <a:chExt cx="5928451" cy="3860211"/>
          </a:xfrm>
        </p:grpSpPr>
        <p:pic>
          <p:nvPicPr>
            <p:cNvPr id="26" name="Grafik 6">
              <a:extLst>
                <a:ext uri="{FF2B5EF4-FFF2-40B4-BE49-F238E27FC236}">
                  <a16:creationId xmlns:a16="http://schemas.microsoft.com/office/drawing/2014/main" id="{526BF53A-385C-D2C1-DDCB-35EA101C1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4032" y="2096852"/>
              <a:ext cx="5480396" cy="3860211"/>
            </a:xfrm>
            <a:prstGeom prst="rect">
              <a:avLst/>
            </a:prstGeom>
          </p:spPr>
        </p:pic>
        <p:sp>
          <p:nvSpPr>
            <p:cNvPr id="28" name="Textfeld 8">
              <a:extLst>
                <a:ext uri="{FF2B5EF4-FFF2-40B4-BE49-F238E27FC236}">
                  <a16:creationId xmlns:a16="http://schemas.microsoft.com/office/drawing/2014/main" id="{9B595146-9B1C-94C6-1264-AD88347BD792}"/>
                </a:ext>
              </a:extLst>
            </p:cNvPr>
            <p:cNvSpPr txBox="1"/>
            <p:nvPr/>
          </p:nvSpPr>
          <p:spPr>
            <a:xfrm>
              <a:off x="2924558" y="5387827"/>
              <a:ext cx="2304256" cy="292388"/>
            </a:xfrm>
            <a:prstGeom prst="rect">
              <a:avLst/>
            </a:prstGeom>
            <a:noFill/>
          </p:spPr>
          <p:txBody>
            <a:bodyPr wrap="square" rtlCol="0">
              <a:spAutoFit/>
            </a:bodyPr>
            <a:lstStyle/>
            <a:p>
              <a:r>
                <a:rPr lang="de-DE" sz="1300" b="1" i="1"/>
                <a:t>(</a:t>
              </a:r>
              <a:r>
                <a:rPr lang="de-DE" sz="1300" b="1" i="1" err="1"/>
                <a:t>very</a:t>
              </a:r>
              <a:r>
                <a:rPr lang="de-DE" sz="1300" b="1" i="1"/>
                <a:t> </a:t>
              </a:r>
              <a:r>
                <a:rPr lang="de-DE" sz="1300" b="1" i="1" err="1"/>
                <a:t>early</a:t>
              </a:r>
              <a:r>
                <a:rPr lang="de-DE" sz="1300" b="1" i="1"/>
                <a:t>) </a:t>
              </a:r>
              <a:r>
                <a:rPr lang="de-DE" sz="1300" b="1" i="1" err="1"/>
                <a:t>fire</a:t>
              </a:r>
              <a:r>
                <a:rPr lang="de-DE" sz="1300" b="1" i="1"/>
                <a:t> </a:t>
              </a:r>
              <a:r>
                <a:rPr lang="de-DE" sz="1300" b="1" i="1" err="1"/>
                <a:t>detection</a:t>
              </a:r>
              <a:endParaRPr lang="de-DE" sz="1300" b="1" i="1"/>
            </a:p>
          </p:txBody>
        </p:sp>
        <p:sp>
          <p:nvSpPr>
            <p:cNvPr id="29" name="Textfeld 9">
              <a:extLst>
                <a:ext uri="{FF2B5EF4-FFF2-40B4-BE49-F238E27FC236}">
                  <a16:creationId xmlns:a16="http://schemas.microsoft.com/office/drawing/2014/main" id="{7AA38ADE-AAEA-3927-0009-60D447661752}"/>
                </a:ext>
              </a:extLst>
            </p:cNvPr>
            <p:cNvSpPr txBox="1"/>
            <p:nvPr/>
          </p:nvSpPr>
          <p:spPr>
            <a:xfrm>
              <a:off x="2918892" y="4942650"/>
              <a:ext cx="2304256" cy="292388"/>
            </a:xfrm>
            <a:prstGeom prst="rect">
              <a:avLst/>
            </a:prstGeom>
            <a:noFill/>
          </p:spPr>
          <p:txBody>
            <a:bodyPr wrap="square" rtlCol="0">
              <a:spAutoFit/>
            </a:bodyPr>
            <a:lstStyle/>
            <a:p>
              <a:r>
                <a:rPr lang="de-DE" sz="1300" b="1" i="1" err="1"/>
                <a:t>airflow</a:t>
              </a:r>
              <a:r>
                <a:rPr lang="de-DE" sz="1300" b="1" i="1"/>
                <a:t> </a:t>
              </a:r>
              <a:r>
                <a:rPr lang="de-DE" sz="1300" b="1" i="1" err="1"/>
                <a:t>sensor</a:t>
              </a:r>
              <a:endParaRPr lang="de-DE" sz="1300" b="1" i="1"/>
            </a:p>
          </p:txBody>
        </p:sp>
        <p:sp>
          <p:nvSpPr>
            <p:cNvPr id="31" name="Textfeld 11">
              <a:extLst>
                <a:ext uri="{FF2B5EF4-FFF2-40B4-BE49-F238E27FC236}">
                  <a16:creationId xmlns:a16="http://schemas.microsoft.com/office/drawing/2014/main" id="{081B2C48-E6B1-AE44-D5F1-16F9CC35A07E}"/>
                </a:ext>
              </a:extLst>
            </p:cNvPr>
            <p:cNvSpPr txBox="1"/>
            <p:nvPr/>
          </p:nvSpPr>
          <p:spPr>
            <a:xfrm>
              <a:off x="6894457" y="5491100"/>
              <a:ext cx="1782817" cy="292388"/>
            </a:xfrm>
            <a:prstGeom prst="rect">
              <a:avLst/>
            </a:prstGeom>
            <a:noFill/>
          </p:spPr>
          <p:txBody>
            <a:bodyPr wrap="square" rtlCol="0">
              <a:spAutoFit/>
            </a:bodyPr>
            <a:lstStyle/>
            <a:p>
              <a:r>
                <a:rPr lang="de-DE" sz="1300" b="1">
                  <a:solidFill>
                    <a:srgbClr val="424242"/>
                  </a:solidFill>
                </a:rPr>
                <a:t>fan</a:t>
              </a:r>
            </a:p>
          </p:txBody>
        </p:sp>
        <p:sp>
          <p:nvSpPr>
            <p:cNvPr id="32" name="Textfeld 12">
              <a:extLst>
                <a:ext uri="{FF2B5EF4-FFF2-40B4-BE49-F238E27FC236}">
                  <a16:creationId xmlns:a16="http://schemas.microsoft.com/office/drawing/2014/main" id="{9562E1A6-C451-06E1-AABD-E8316D68455E}"/>
                </a:ext>
              </a:extLst>
            </p:cNvPr>
            <p:cNvSpPr txBox="1"/>
            <p:nvPr/>
          </p:nvSpPr>
          <p:spPr>
            <a:xfrm>
              <a:off x="5472100" y="4926096"/>
              <a:ext cx="999841" cy="492443"/>
            </a:xfrm>
            <a:prstGeom prst="rect">
              <a:avLst/>
            </a:prstGeom>
            <a:noFill/>
          </p:spPr>
          <p:txBody>
            <a:bodyPr wrap="square" rtlCol="0">
              <a:spAutoFit/>
            </a:bodyPr>
            <a:lstStyle/>
            <a:p>
              <a:r>
                <a:rPr lang="de-DE" sz="1300" b="1" err="1">
                  <a:solidFill>
                    <a:srgbClr val="424242"/>
                  </a:solidFill>
                </a:rPr>
                <a:t>detection</a:t>
              </a:r>
              <a:br>
                <a:rPr lang="de-DE" sz="1300" b="1">
                  <a:solidFill>
                    <a:srgbClr val="424242"/>
                  </a:solidFill>
                </a:rPr>
              </a:br>
              <a:r>
                <a:rPr lang="de-DE" sz="1300" b="1" err="1">
                  <a:solidFill>
                    <a:srgbClr val="424242"/>
                  </a:solidFill>
                </a:rPr>
                <a:t>unit</a:t>
              </a:r>
              <a:endParaRPr lang="de-DE" sz="1300" b="1">
                <a:solidFill>
                  <a:srgbClr val="424242"/>
                </a:solidFill>
              </a:endParaRPr>
            </a:p>
          </p:txBody>
        </p:sp>
        <p:sp>
          <p:nvSpPr>
            <p:cNvPr id="33" name="Textfeld 13">
              <a:extLst>
                <a:ext uri="{FF2B5EF4-FFF2-40B4-BE49-F238E27FC236}">
                  <a16:creationId xmlns:a16="http://schemas.microsoft.com/office/drawing/2014/main" id="{6FC372DB-E2AF-B274-AA74-EBDD6CD5B86B}"/>
                </a:ext>
              </a:extLst>
            </p:cNvPr>
            <p:cNvSpPr txBox="1"/>
            <p:nvPr/>
          </p:nvSpPr>
          <p:spPr>
            <a:xfrm>
              <a:off x="5472099" y="5491100"/>
              <a:ext cx="999841" cy="461665"/>
            </a:xfrm>
            <a:prstGeom prst="rect">
              <a:avLst/>
            </a:prstGeom>
            <a:noFill/>
          </p:spPr>
          <p:txBody>
            <a:bodyPr wrap="square" rtlCol="0">
              <a:spAutoFit/>
            </a:bodyPr>
            <a:lstStyle/>
            <a:p>
              <a:r>
                <a:rPr lang="de-DE" sz="1200" i="1" err="1">
                  <a:solidFill>
                    <a:srgbClr val="424242"/>
                  </a:solidFill>
                </a:rPr>
                <a:t>central</a:t>
              </a:r>
              <a:r>
                <a:rPr lang="de-DE" sz="1200" i="1">
                  <a:solidFill>
                    <a:srgbClr val="424242"/>
                  </a:solidFill>
                </a:rPr>
                <a:t> </a:t>
              </a:r>
              <a:r>
                <a:rPr lang="de-DE" sz="1200" i="1" err="1">
                  <a:solidFill>
                    <a:srgbClr val="424242"/>
                  </a:solidFill>
                </a:rPr>
                <a:t>technology</a:t>
              </a:r>
              <a:endParaRPr lang="de-DE" sz="1200" i="1">
                <a:solidFill>
                  <a:srgbClr val="424242"/>
                </a:solidFill>
              </a:endParaRPr>
            </a:p>
          </p:txBody>
        </p:sp>
        <p:sp>
          <p:nvSpPr>
            <p:cNvPr id="34" name="Textfeld 15">
              <a:extLst>
                <a:ext uri="{FF2B5EF4-FFF2-40B4-BE49-F238E27FC236}">
                  <a16:creationId xmlns:a16="http://schemas.microsoft.com/office/drawing/2014/main" id="{11871B5A-7444-20DC-29BB-032B8E87F3D3}"/>
                </a:ext>
              </a:extLst>
            </p:cNvPr>
            <p:cNvSpPr txBox="1"/>
            <p:nvPr/>
          </p:nvSpPr>
          <p:spPr>
            <a:xfrm>
              <a:off x="4781105" y="3057934"/>
              <a:ext cx="999841" cy="411739"/>
            </a:xfrm>
            <a:prstGeom prst="rect">
              <a:avLst/>
            </a:prstGeom>
            <a:noFill/>
          </p:spPr>
          <p:txBody>
            <a:bodyPr wrap="square" rtlCol="0">
              <a:spAutoFit/>
            </a:bodyPr>
            <a:lstStyle/>
            <a:p>
              <a:pPr algn="ctr"/>
              <a:r>
                <a:rPr lang="de-DE" sz="1200" i="1" err="1">
                  <a:solidFill>
                    <a:srgbClr val="424242"/>
                  </a:solidFill>
                </a:rPr>
                <a:t>collective</a:t>
              </a:r>
              <a:r>
                <a:rPr lang="de-DE" sz="1200" i="1">
                  <a:solidFill>
                    <a:srgbClr val="424242"/>
                  </a:solidFill>
                </a:rPr>
                <a:t> </a:t>
              </a:r>
              <a:r>
                <a:rPr lang="de-DE" sz="1200" i="1" err="1">
                  <a:solidFill>
                    <a:srgbClr val="424242"/>
                  </a:solidFill>
                </a:rPr>
                <a:t>effect</a:t>
              </a:r>
              <a:endParaRPr lang="de-DE" sz="1200" i="1">
                <a:solidFill>
                  <a:srgbClr val="424242"/>
                </a:solidFill>
              </a:endParaRPr>
            </a:p>
          </p:txBody>
        </p:sp>
        <p:sp>
          <p:nvSpPr>
            <p:cNvPr id="35" name="Textfeld 16">
              <a:extLst>
                <a:ext uri="{FF2B5EF4-FFF2-40B4-BE49-F238E27FC236}">
                  <a16:creationId xmlns:a16="http://schemas.microsoft.com/office/drawing/2014/main" id="{87E1F958-8354-3DD0-9E75-09B61202A931}"/>
                </a:ext>
              </a:extLst>
            </p:cNvPr>
            <p:cNvSpPr txBox="1"/>
            <p:nvPr/>
          </p:nvSpPr>
          <p:spPr>
            <a:xfrm>
              <a:off x="2927809" y="3884630"/>
              <a:ext cx="3276364" cy="292388"/>
            </a:xfrm>
            <a:prstGeom prst="rect">
              <a:avLst/>
            </a:prstGeom>
            <a:noFill/>
          </p:spPr>
          <p:txBody>
            <a:bodyPr wrap="square" rtlCol="0">
              <a:spAutoFit/>
            </a:bodyPr>
            <a:lstStyle/>
            <a:p>
              <a:r>
                <a:rPr lang="de-DE" sz="1300" b="1" i="1" err="1">
                  <a:solidFill>
                    <a:srgbClr val="008D58"/>
                  </a:solidFill>
                </a:rPr>
                <a:t>continuous</a:t>
              </a:r>
              <a:r>
                <a:rPr lang="de-DE" sz="1300" b="1" i="1">
                  <a:solidFill>
                    <a:srgbClr val="008D58"/>
                  </a:solidFill>
                </a:rPr>
                <a:t> </a:t>
              </a:r>
              <a:r>
                <a:rPr lang="de-DE" sz="1300" b="1" i="1" err="1">
                  <a:solidFill>
                    <a:srgbClr val="008D58"/>
                  </a:solidFill>
                </a:rPr>
                <a:t>aspiration</a:t>
              </a:r>
              <a:r>
                <a:rPr lang="de-DE" sz="1300" b="1" i="1">
                  <a:solidFill>
                    <a:srgbClr val="008D58"/>
                  </a:solidFill>
                </a:rPr>
                <a:t> </a:t>
              </a:r>
              <a:r>
                <a:rPr lang="de-DE" sz="1300" b="1" i="1" err="1">
                  <a:solidFill>
                    <a:srgbClr val="008D58"/>
                  </a:solidFill>
                </a:rPr>
                <a:t>of</a:t>
              </a:r>
              <a:r>
                <a:rPr lang="de-DE" sz="1300" b="1" i="1">
                  <a:solidFill>
                    <a:srgbClr val="008D58"/>
                  </a:solidFill>
                </a:rPr>
                <a:t> </a:t>
              </a:r>
              <a:r>
                <a:rPr lang="de-DE" sz="1300" b="1" i="1" err="1">
                  <a:solidFill>
                    <a:srgbClr val="008D58"/>
                  </a:solidFill>
                </a:rPr>
                <a:t>air</a:t>
              </a:r>
              <a:r>
                <a:rPr lang="de-DE" sz="1300" b="1" i="1">
                  <a:solidFill>
                    <a:srgbClr val="008D58"/>
                  </a:solidFill>
                </a:rPr>
                <a:t> </a:t>
              </a:r>
              <a:r>
                <a:rPr lang="de-DE" sz="1300" b="1" i="1" err="1">
                  <a:solidFill>
                    <a:srgbClr val="008D58"/>
                  </a:solidFill>
                </a:rPr>
                <a:t>samples</a:t>
              </a:r>
              <a:endParaRPr lang="de-DE" sz="1300" b="1" i="1">
                <a:solidFill>
                  <a:srgbClr val="008D58"/>
                </a:solidFill>
              </a:endParaRPr>
            </a:p>
          </p:txBody>
        </p:sp>
        <p:sp>
          <p:nvSpPr>
            <p:cNvPr id="37" name="Textfeld 18">
              <a:extLst>
                <a:ext uri="{FF2B5EF4-FFF2-40B4-BE49-F238E27FC236}">
                  <a16:creationId xmlns:a16="http://schemas.microsoft.com/office/drawing/2014/main" id="{4FF8A17B-D37A-6B23-52F5-0DC7BC43D510}"/>
                </a:ext>
              </a:extLst>
            </p:cNvPr>
            <p:cNvSpPr txBox="1"/>
            <p:nvPr/>
          </p:nvSpPr>
          <p:spPr>
            <a:xfrm>
              <a:off x="2748823" y="4545124"/>
              <a:ext cx="4320480" cy="276999"/>
            </a:xfrm>
            <a:prstGeom prst="rect">
              <a:avLst/>
            </a:prstGeom>
            <a:noFill/>
          </p:spPr>
          <p:txBody>
            <a:bodyPr wrap="square" rtlCol="0">
              <a:spAutoFit/>
            </a:bodyPr>
            <a:lstStyle/>
            <a:p>
              <a:r>
                <a:rPr lang="de-DE" sz="1200" i="1">
                  <a:solidFill>
                    <a:srgbClr val="008D58"/>
                  </a:solidFill>
                </a:rPr>
                <a:t>… condensate separator, detonation prevention device, … </a:t>
              </a:r>
            </a:p>
          </p:txBody>
        </p:sp>
        <p:sp>
          <p:nvSpPr>
            <p:cNvPr id="38" name="Textfeld 19">
              <a:extLst>
                <a:ext uri="{FF2B5EF4-FFF2-40B4-BE49-F238E27FC236}">
                  <a16:creationId xmlns:a16="http://schemas.microsoft.com/office/drawing/2014/main" id="{39A61398-F090-7B73-EEFE-A4321FCF7F1F}"/>
                </a:ext>
              </a:extLst>
            </p:cNvPr>
            <p:cNvSpPr txBox="1"/>
            <p:nvPr/>
          </p:nvSpPr>
          <p:spPr>
            <a:xfrm>
              <a:off x="6156177" y="3501008"/>
              <a:ext cx="900100" cy="466637"/>
            </a:xfrm>
            <a:prstGeom prst="rect">
              <a:avLst/>
            </a:prstGeom>
            <a:noFill/>
          </p:spPr>
          <p:txBody>
            <a:bodyPr wrap="square" rtlCol="0">
              <a:spAutoFit/>
            </a:bodyPr>
            <a:lstStyle/>
            <a:p>
              <a:pPr algn="ctr"/>
              <a:r>
                <a:rPr lang="de-DE" sz="1400" b="1" err="1">
                  <a:solidFill>
                    <a:srgbClr val="424242"/>
                  </a:solidFill>
                </a:rPr>
                <a:t>air</a:t>
              </a:r>
              <a:r>
                <a:rPr lang="de-DE" sz="1400" b="1">
                  <a:solidFill>
                    <a:srgbClr val="424242"/>
                  </a:solidFill>
                </a:rPr>
                <a:t> </a:t>
              </a:r>
              <a:r>
                <a:rPr lang="de-DE" sz="1400" b="1" err="1">
                  <a:solidFill>
                    <a:srgbClr val="424242"/>
                  </a:solidFill>
                </a:rPr>
                <a:t>sampling</a:t>
              </a:r>
              <a:endParaRPr lang="de-DE" sz="1400" b="1">
                <a:solidFill>
                  <a:srgbClr val="424242"/>
                </a:solidFill>
              </a:endParaRPr>
            </a:p>
          </p:txBody>
        </p:sp>
      </p:grpSp>
      <p:sp>
        <p:nvSpPr>
          <p:cNvPr id="2" name="Rectangle 1">
            <a:extLst>
              <a:ext uri="{FF2B5EF4-FFF2-40B4-BE49-F238E27FC236}">
                <a16:creationId xmlns:a16="http://schemas.microsoft.com/office/drawing/2014/main" id="{233D9B1D-FA1F-B888-F8A7-65E15B8DFD6A}"/>
              </a:ext>
            </a:extLst>
          </p:cNvPr>
          <p:cNvSpPr/>
          <p:nvPr/>
        </p:nvSpPr>
        <p:spPr>
          <a:xfrm>
            <a:off x="10975089" y="2072870"/>
            <a:ext cx="1199139" cy="32784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2"/>
                </a:solidFill>
                <a:latin typeface="Arial" panose="020B0604020202020204" pitchFamily="34" charset="0"/>
                <a:cs typeface="Arial" panose="020B0604020202020204" pitchFamily="34" charset="0"/>
              </a:rPr>
              <a:t>Sampling Point</a:t>
            </a:r>
          </a:p>
        </p:txBody>
      </p:sp>
      <p:sp>
        <p:nvSpPr>
          <p:cNvPr id="5" name="Rectangle 4">
            <a:extLst>
              <a:ext uri="{FF2B5EF4-FFF2-40B4-BE49-F238E27FC236}">
                <a16:creationId xmlns:a16="http://schemas.microsoft.com/office/drawing/2014/main" id="{7480CFAD-FEFA-D08A-2564-DF63316F0B3F}"/>
              </a:ext>
            </a:extLst>
          </p:cNvPr>
          <p:cNvSpPr/>
          <p:nvPr/>
        </p:nvSpPr>
        <p:spPr>
          <a:xfrm>
            <a:off x="10318479" y="4400217"/>
            <a:ext cx="1508684" cy="32784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2"/>
                </a:solidFill>
                <a:latin typeface="Arial" panose="020B0604020202020204" pitchFamily="34" charset="0"/>
                <a:cs typeface="Arial" panose="020B0604020202020204" pitchFamily="34" charset="0"/>
              </a:rPr>
              <a:t>Detector Module(s)</a:t>
            </a:r>
          </a:p>
        </p:txBody>
      </p:sp>
      <p:sp>
        <p:nvSpPr>
          <p:cNvPr id="10" name="Textfeld 18">
            <a:extLst>
              <a:ext uri="{FF2B5EF4-FFF2-40B4-BE49-F238E27FC236}">
                <a16:creationId xmlns:a16="http://schemas.microsoft.com/office/drawing/2014/main" id="{6F1FCDA0-8C2C-2D50-C4C6-9CC532D786C9}"/>
              </a:ext>
            </a:extLst>
          </p:cNvPr>
          <p:cNvSpPr txBox="1"/>
          <p:nvPr/>
        </p:nvSpPr>
        <p:spPr>
          <a:xfrm>
            <a:off x="6230522" y="3584339"/>
            <a:ext cx="4260370" cy="276999"/>
          </a:xfrm>
          <a:prstGeom prst="rect">
            <a:avLst/>
          </a:prstGeom>
          <a:noFill/>
        </p:spPr>
        <p:txBody>
          <a:bodyPr wrap="square" rtlCol="0">
            <a:spAutoFit/>
          </a:bodyPr>
          <a:lstStyle/>
          <a:p>
            <a:pPr algn="ctr"/>
            <a:r>
              <a:rPr lang="de-DE" sz="1200" i="1" dirty="0">
                <a:solidFill>
                  <a:srgbClr val="008D58"/>
                </a:solidFill>
              </a:rPr>
              <a:t>air filter (optional)</a:t>
            </a:r>
          </a:p>
        </p:txBody>
      </p:sp>
      <p:sp>
        <p:nvSpPr>
          <p:cNvPr id="11" name="Rectangle 10">
            <a:extLst>
              <a:ext uri="{FF2B5EF4-FFF2-40B4-BE49-F238E27FC236}">
                <a16:creationId xmlns:a16="http://schemas.microsoft.com/office/drawing/2014/main" id="{FA4EEE0C-1B36-702B-E519-3512BA90DE5D}"/>
              </a:ext>
            </a:extLst>
          </p:cNvPr>
          <p:cNvSpPr/>
          <p:nvPr/>
        </p:nvSpPr>
        <p:spPr>
          <a:xfrm>
            <a:off x="10220747" y="5276346"/>
            <a:ext cx="1508684" cy="32784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2"/>
                </a:solidFill>
                <a:latin typeface="Arial" panose="020B0604020202020204" pitchFamily="34" charset="0"/>
                <a:cs typeface="Arial" panose="020B0604020202020204" pitchFamily="34" charset="0"/>
              </a:rPr>
              <a:t>Exhaust</a:t>
            </a:r>
          </a:p>
        </p:txBody>
      </p:sp>
      <p:sp>
        <p:nvSpPr>
          <p:cNvPr id="6" name="Slide Number Placeholder 5">
            <a:extLst>
              <a:ext uri="{FF2B5EF4-FFF2-40B4-BE49-F238E27FC236}">
                <a16:creationId xmlns:a16="http://schemas.microsoft.com/office/drawing/2014/main" id="{8C09FF35-60AF-4654-7B79-93AADC54E522}"/>
              </a:ext>
            </a:extLst>
          </p:cNvPr>
          <p:cNvSpPr>
            <a:spLocks noGrp="1"/>
          </p:cNvSpPr>
          <p:nvPr>
            <p:ph type="sldNum" sz="quarter" idx="10"/>
          </p:nvPr>
        </p:nvSpPr>
        <p:spPr/>
        <p:txBody>
          <a:bodyPr/>
          <a:lstStyle/>
          <a:p>
            <a:r>
              <a:rPr lang="en-US"/>
              <a:t>Slide </a:t>
            </a:r>
            <a:fld id="{903EA7B1-77EC-A440-B5B8-158D64F1397F}" type="slidenum">
              <a:rPr lang="en-US" smtClean="0"/>
              <a:pPr/>
              <a:t>4</a:t>
            </a:fld>
            <a:endParaRPr lang="en-US" dirty="0"/>
          </a:p>
        </p:txBody>
      </p:sp>
    </p:spTree>
    <p:extLst>
      <p:ext uri="{BB962C8B-B14F-4D97-AF65-F5344CB8AC3E}">
        <p14:creationId xmlns:p14="http://schemas.microsoft.com/office/powerpoint/2010/main" val="335085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C002E3-05FB-5BF7-356F-7EE79787EB93}"/>
              </a:ext>
            </a:extLst>
          </p:cNvPr>
          <p:cNvSpPr>
            <a:spLocks noGrp="1"/>
          </p:cNvSpPr>
          <p:nvPr>
            <p:ph sz="half" idx="4294967295"/>
          </p:nvPr>
        </p:nvSpPr>
        <p:spPr>
          <a:xfrm>
            <a:off x="695324" y="1825625"/>
            <a:ext cx="6082665" cy="4351338"/>
          </a:xfrm>
          <a:prstGeom prst="rect">
            <a:avLst/>
          </a:prstGeom>
        </p:spPr>
        <p:txBody>
          <a:bodyPr>
            <a:normAutofit fontScale="77500" lnSpcReduction="20000"/>
          </a:bodyPr>
          <a:lstStyle/>
          <a:p>
            <a:r>
              <a:rPr lang="en-US" b="1">
                <a:solidFill>
                  <a:schemeClr val="accent2"/>
                </a:solidFill>
              </a:rPr>
              <a:t>In Cabinet Detection </a:t>
            </a:r>
          </a:p>
          <a:p>
            <a:endParaRPr lang="en-US">
              <a:solidFill>
                <a:schemeClr val="accent2"/>
              </a:solidFill>
            </a:endParaRPr>
          </a:p>
          <a:p>
            <a:pPr algn="just"/>
            <a:r>
              <a:rPr lang="en-US">
                <a:solidFill>
                  <a:schemeClr val="accent2"/>
                </a:solidFill>
              </a:rPr>
              <a:t>This type of application is very effective, as only a small flexible capillary tube need enter the cabinet, thus making installation simple and avoiding future maintenance restrictions.</a:t>
            </a:r>
          </a:p>
          <a:p>
            <a:pPr algn="just"/>
            <a:endParaRPr lang="en-US">
              <a:solidFill>
                <a:schemeClr val="accent2"/>
              </a:solidFill>
            </a:endParaRPr>
          </a:p>
          <a:p>
            <a:pPr algn="just"/>
            <a:r>
              <a:rPr lang="en-US" b="1">
                <a:solidFill>
                  <a:schemeClr val="accent2"/>
                </a:solidFill>
              </a:rPr>
              <a:t>Duct Detection</a:t>
            </a:r>
          </a:p>
          <a:p>
            <a:pPr algn="just"/>
            <a:endParaRPr lang="en-US">
              <a:solidFill>
                <a:schemeClr val="accent2"/>
              </a:solidFill>
            </a:endParaRPr>
          </a:p>
          <a:p>
            <a:pPr algn="just"/>
            <a:r>
              <a:rPr lang="en-US">
                <a:solidFill>
                  <a:schemeClr val="accent2"/>
                </a:solidFill>
              </a:rPr>
              <a:t>Extensive testing of this type of detection method has resulted in a design approach that will overcome pressure changes as a result of airflow changes in the duct.</a:t>
            </a:r>
          </a:p>
        </p:txBody>
      </p:sp>
      <p:sp>
        <p:nvSpPr>
          <p:cNvPr id="4" name="Text Placeholder 3">
            <a:extLst>
              <a:ext uri="{FF2B5EF4-FFF2-40B4-BE49-F238E27FC236}">
                <a16:creationId xmlns:a16="http://schemas.microsoft.com/office/drawing/2014/main" id="{DFBBDE20-0164-5E1B-E1EA-C41D29923703}"/>
              </a:ext>
            </a:extLst>
          </p:cNvPr>
          <p:cNvSpPr>
            <a:spLocks noGrp="1"/>
          </p:cNvSpPr>
          <p:nvPr>
            <p:ph type="body" sz="quarter" idx="14"/>
          </p:nvPr>
        </p:nvSpPr>
        <p:spPr>
          <a:xfrm>
            <a:off x="695324" y="477398"/>
            <a:ext cx="6734175" cy="603296"/>
          </a:xfrm>
        </p:spPr>
        <p:txBody>
          <a:bodyPr/>
          <a:lstStyle/>
          <a:p>
            <a:r>
              <a:rPr lang="en-US">
                <a:solidFill>
                  <a:schemeClr val="accent2"/>
                </a:solidFill>
              </a:rPr>
              <a:t>Sampling Types/Methods</a:t>
            </a:r>
          </a:p>
        </p:txBody>
      </p:sp>
      <p:pic>
        <p:nvPicPr>
          <p:cNvPr id="2" name="Picture 2">
            <a:extLst>
              <a:ext uri="{FF2B5EF4-FFF2-40B4-BE49-F238E27FC236}">
                <a16:creationId xmlns:a16="http://schemas.microsoft.com/office/drawing/2014/main" id="{9D5919FD-4A8F-ABC8-46A4-59B89B283B7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295302" y="3617890"/>
            <a:ext cx="4472776" cy="22179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F363E979-5641-007B-7DFA-120C1E68765C}"/>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4343" t="7126" r="10617" b="3768"/>
          <a:stretch/>
        </p:blipFill>
        <p:spPr bwMode="auto">
          <a:xfrm>
            <a:off x="8307554" y="1080694"/>
            <a:ext cx="2448272" cy="2477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a:extLst>
              <a:ext uri="{FF2B5EF4-FFF2-40B4-BE49-F238E27FC236}">
                <a16:creationId xmlns:a16="http://schemas.microsoft.com/office/drawing/2014/main" id="{572F95CF-B714-E458-A273-20703B9D11B6}"/>
              </a:ext>
            </a:extLst>
          </p:cNvPr>
          <p:cNvSpPr>
            <a:spLocks noGrp="1"/>
          </p:cNvSpPr>
          <p:nvPr>
            <p:ph type="sldNum" sz="quarter" idx="10"/>
          </p:nvPr>
        </p:nvSpPr>
        <p:spPr/>
        <p:txBody>
          <a:bodyPr/>
          <a:lstStyle/>
          <a:p>
            <a:r>
              <a:rPr lang="en-US"/>
              <a:t>Slide </a:t>
            </a:r>
            <a:fld id="{903EA7B1-77EC-A440-B5B8-158D64F1397F}" type="slidenum">
              <a:rPr lang="en-US" smtClean="0"/>
              <a:pPr/>
              <a:t>40</a:t>
            </a:fld>
            <a:endParaRPr lang="en-US" dirty="0"/>
          </a:p>
        </p:txBody>
      </p:sp>
    </p:spTree>
    <p:extLst>
      <p:ext uri="{BB962C8B-B14F-4D97-AF65-F5344CB8AC3E}">
        <p14:creationId xmlns:p14="http://schemas.microsoft.com/office/powerpoint/2010/main" val="1068553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D4BC1C-5C25-8C96-6E55-7973F3CEB3D8}"/>
              </a:ext>
            </a:extLst>
          </p:cNvPr>
          <p:cNvSpPr>
            <a:spLocks noGrp="1"/>
          </p:cNvSpPr>
          <p:nvPr>
            <p:ph sz="half" idx="4294967295"/>
          </p:nvPr>
        </p:nvSpPr>
        <p:spPr>
          <a:xfrm>
            <a:off x="695324" y="1825625"/>
            <a:ext cx="6264275" cy="4351338"/>
          </a:xfrm>
          <a:prstGeom prst="rect">
            <a:avLst/>
          </a:prstGeom>
        </p:spPr>
        <p:txBody>
          <a:bodyPr>
            <a:normAutofit fontScale="77500" lnSpcReduction="20000"/>
          </a:bodyPr>
          <a:lstStyle/>
          <a:p>
            <a:r>
              <a:rPr lang="en-US" dirty="0">
                <a:solidFill>
                  <a:schemeClr val="accent2"/>
                </a:solidFill>
              </a:rPr>
              <a:t>Early fire detection despite high background concentrations</a:t>
            </a:r>
          </a:p>
          <a:p>
            <a:pPr marL="285750" indent="-285750">
              <a:buFont typeface="Arial" panose="020B0604020202020204" pitchFamily="34" charset="0"/>
              <a:buChar char="•"/>
            </a:pPr>
            <a:r>
              <a:rPr lang="en-US" dirty="0">
                <a:solidFill>
                  <a:schemeClr val="accent2"/>
                </a:solidFill>
              </a:rPr>
              <a:t>Sensitive smoke detection by filtering out the larger dust particles</a:t>
            </a:r>
          </a:p>
          <a:p>
            <a:pPr marL="285750" indent="-285750">
              <a:buFont typeface="Arial" panose="020B0604020202020204" pitchFamily="34" charset="0"/>
              <a:buChar char="•"/>
            </a:pPr>
            <a:r>
              <a:rPr lang="en-US" dirty="0">
                <a:solidFill>
                  <a:schemeClr val="accent2"/>
                </a:solidFill>
              </a:rPr>
              <a:t>Adjustment of the base level using drift compensation</a:t>
            </a:r>
          </a:p>
          <a:p>
            <a:pPr marL="285750" indent="-285750">
              <a:buFont typeface="Arial" panose="020B0604020202020204" pitchFamily="34" charset="0"/>
              <a:buChar char="•"/>
            </a:pPr>
            <a:r>
              <a:rPr lang="en-US" dirty="0">
                <a:solidFill>
                  <a:schemeClr val="accent2"/>
                </a:solidFill>
              </a:rPr>
              <a:t>Suppression of deceptive phenomena by means of fire pattern  detection and alarm delay</a:t>
            </a:r>
          </a:p>
          <a:p>
            <a:pPr marL="285750" indent="-285750">
              <a:buFont typeface="Arial" panose="020B0604020202020204" pitchFamily="34" charset="0"/>
              <a:buChar char="•"/>
            </a:pPr>
            <a:r>
              <a:rPr lang="en-US" dirty="0">
                <a:solidFill>
                  <a:schemeClr val="accent2"/>
                </a:solidFill>
              </a:rPr>
              <a:t>Adaptation of the solution to</a:t>
            </a:r>
          </a:p>
          <a:p>
            <a:pPr lvl="1"/>
            <a:r>
              <a:rPr lang="en-US" dirty="0">
                <a:solidFill>
                  <a:schemeClr val="accent2"/>
                </a:solidFill>
              </a:rPr>
              <a:t>Particle sizes (graduated filter technologies) and </a:t>
            </a:r>
          </a:p>
          <a:p>
            <a:pPr lvl="1"/>
            <a:r>
              <a:rPr lang="en-US" dirty="0">
                <a:solidFill>
                  <a:schemeClr val="accent2"/>
                </a:solidFill>
              </a:rPr>
              <a:t>accumulating dust quantities (parallel connection of filters or upstream </a:t>
            </a:r>
            <a:br>
              <a:rPr lang="en-US" dirty="0">
                <a:solidFill>
                  <a:schemeClr val="accent2"/>
                </a:solidFill>
              </a:rPr>
            </a:br>
            <a:r>
              <a:rPr lang="en-US" dirty="0">
                <a:solidFill>
                  <a:schemeClr val="accent2"/>
                </a:solidFill>
              </a:rPr>
              <a:t>connection of an LF-AD before an SF-650) </a:t>
            </a:r>
          </a:p>
          <a:p>
            <a:endParaRPr lang="en-US" dirty="0">
              <a:solidFill>
                <a:schemeClr val="accent2"/>
              </a:solidFill>
            </a:endParaRPr>
          </a:p>
        </p:txBody>
      </p:sp>
      <p:sp>
        <p:nvSpPr>
          <p:cNvPr id="4" name="Text Placeholder 3">
            <a:extLst>
              <a:ext uri="{FF2B5EF4-FFF2-40B4-BE49-F238E27FC236}">
                <a16:creationId xmlns:a16="http://schemas.microsoft.com/office/drawing/2014/main" id="{4DBC6230-854A-855B-3CDB-908539F2A97D}"/>
              </a:ext>
            </a:extLst>
          </p:cNvPr>
          <p:cNvSpPr>
            <a:spLocks noGrp="1"/>
          </p:cNvSpPr>
          <p:nvPr>
            <p:ph type="body" sz="quarter" idx="14"/>
          </p:nvPr>
        </p:nvSpPr>
        <p:spPr>
          <a:xfrm>
            <a:off x="695325" y="477398"/>
            <a:ext cx="16696274" cy="603296"/>
          </a:xfrm>
        </p:spPr>
        <p:txBody>
          <a:bodyPr>
            <a:normAutofit/>
          </a:bodyPr>
          <a:lstStyle/>
          <a:p>
            <a:r>
              <a:rPr lang="en-US">
                <a:solidFill>
                  <a:schemeClr val="accent2"/>
                </a:solidFill>
              </a:rPr>
              <a:t>Areas with high dust levels</a:t>
            </a:r>
          </a:p>
        </p:txBody>
      </p:sp>
      <p:pic>
        <p:nvPicPr>
          <p:cNvPr id="7" name="Picture 6">
            <a:extLst>
              <a:ext uri="{FF2B5EF4-FFF2-40B4-BE49-F238E27FC236}">
                <a16:creationId xmlns:a16="http://schemas.microsoft.com/office/drawing/2014/main" id="{9E9FF7D5-981D-4BCF-2255-0DA6C09382AA}"/>
              </a:ext>
            </a:extLst>
          </p:cNvPr>
          <p:cNvPicPr>
            <a:picLocks noChangeAspect="1"/>
          </p:cNvPicPr>
          <p:nvPr/>
        </p:nvPicPr>
        <p:blipFill>
          <a:blip r:embed="rId2"/>
          <a:stretch>
            <a:fillRect/>
          </a:stretch>
        </p:blipFill>
        <p:spPr>
          <a:xfrm>
            <a:off x="8296465" y="1080694"/>
            <a:ext cx="3895535" cy="4875181"/>
          </a:xfrm>
          <a:prstGeom prst="rect">
            <a:avLst/>
          </a:prstGeom>
        </p:spPr>
      </p:pic>
      <p:sp>
        <p:nvSpPr>
          <p:cNvPr id="2" name="Slide Number Placeholder 1">
            <a:extLst>
              <a:ext uri="{FF2B5EF4-FFF2-40B4-BE49-F238E27FC236}">
                <a16:creationId xmlns:a16="http://schemas.microsoft.com/office/drawing/2014/main" id="{C3D6CF69-B063-B9DA-F351-61454797C3A5}"/>
              </a:ext>
            </a:extLst>
          </p:cNvPr>
          <p:cNvSpPr>
            <a:spLocks noGrp="1"/>
          </p:cNvSpPr>
          <p:nvPr>
            <p:ph type="sldNum" sz="quarter" idx="10"/>
          </p:nvPr>
        </p:nvSpPr>
        <p:spPr/>
        <p:txBody>
          <a:bodyPr/>
          <a:lstStyle/>
          <a:p>
            <a:r>
              <a:rPr lang="en-US"/>
              <a:t>Slide </a:t>
            </a:r>
            <a:fld id="{903EA7B1-77EC-A440-B5B8-158D64F1397F}" type="slidenum">
              <a:rPr lang="en-US" smtClean="0"/>
              <a:pPr/>
              <a:t>41</a:t>
            </a:fld>
            <a:endParaRPr lang="en-US" dirty="0"/>
          </a:p>
        </p:txBody>
      </p:sp>
    </p:spTree>
    <p:extLst>
      <p:ext uri="{BB962C8B-B14F-4D97-AF65-F5344CB8AC3E}">
        <p14:creationId xmlns:p14="http://schemas.microsoft.com/office/powerpoint/2010/main" val="3458634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DC999-5902-B87A-9456-271E7E0973DF}"/>
              </a:ext>
            </a:extLst>
          </p:cNvPr>
          <p:cNvSpPr>
            <a:spLocks noGrp="1"/>
          </p:cNvSpPr>
          <p:nvPr>
            <p:ph sz="half" idx="4294967295"/>
          </p:nvPr>
        </p:nvSpPr>
        <p:spPr>
          <a:xfrm>
            <a:off x="695325" y="1825625"/>
            <a:ext cx="4759712" cy="4351338"/>
          </a:xfrm>
          <a:prstGeom prst="rect">
            <a:avLst/>
          </a:prstGeom>
        </p:spPr>
        <p:txBody>
          <a:bodyPr/>
          <a:lstStyle/>
          <a:p>
            <a:r>
              <a:rPr lang="en-US" sz="2000" b="1" dirty="0">
                <a:solidFill>
                  <a:schemeClr val="accent2"/>
                </a:solidFill>
              </a:rPr>
              <a:t>Blowing off dust and dirt</a:t>
            </a:r>
          </a:p>
          <a:p>
            <a:r>
              <a:rPr lang="en-US" sz="2000" b="1" dirty="0">
                <a:solidFill>
                  <a:schemeClr val="accent2"/>
                </a:solidFill>
              </a:rPr>
              <a:t>Options:</a:t>
            </a:r>
            <a:br>
              <a:rPr lang="en-US" sz="2000" dirty="0">
                <a:solidFill>
                  <a:schemeClr val="accent2"/>
                </a:solidFill>
              </a:rPr>
            </a:br>
            <a:endParaRPr lang="en-US" sz="2000" dirty="0">
              <a:solidFill>
                <a:schemeClr val="accent2"/>
              </a:solidFill>
            </a:endParaRPr>
          </a:p>
          <a:p>
            <a:pPr marL="342900" indent="-342900">
              <a:buFont typeface="+mj-lt"/>
              <a:buAutoNum type="arabicPeriod"/>
            </a:pPr>
            <a:r>
              <a:rPr lang="en-US" sz="1800" dirty="0">
                <a:solidFill>
                  <a:schemeClr val="accent2"/>
                </a:solidFill>
              </a:rPr>
              <a:t>Prophylactic cleaning of the pipe </a:t>
            </a:r>
            <a:br>
              <a:rPr lang="en-US" sz="1800" dirty="0">
                <a:solidFill>
                  <a:schemeClr val="accent2"/>
                </a:solidFill>
              </a:rPr>
            </a:br>
            <a:r>
              <a:rPr lang="en-US" sz="1800" dirty="0">
                <a:solidFill>
                  <a:schemeClr val="accent2"/>
                </a:solidFill>
              </a:rPr>
              <a:t>    system – no risk of blockages</a:t>
            </a:r>
          </a:p>
          <a:p>
            <a:pPr marL="342900" indent="-342900">
              <a:buFont typeface="+mj-lt"/>
              <a:buAutoNum type="arabicPeriod"/>
            </a:pPr>
            <a:r>
              <a:rPr lang="en-US" sz="1800" dirty="0">
                <a:solidFill>
                  <a:schemeClr val="accent2"/>
                </a:solidFill>
              </a:rPr>
              <a:t>Pipe purging when necessary</a:t>
            </a:r>
          </a:p>
          <a:p>
            <a:endParaRPr lang="en-US" dirty="0">
              <a:solidFill>
                <a:schemeClr val="accent2"/>
              </a:solidFill>
            </a:endParaRPr>
          </a:p>
        </p:txBody>
      </p:sp>
      <p:sp>
        <p:nvSpPr>
          <p:cNvPr id="4" name="Text Placeholder 3">
            <a:extLst>
              <a:ext uri="{FF2B5EF4-FFF2-40B4-BE49-F238E27FC236}">
                <a16:creationId xmlns:a16="http://schemas.microsoft.com/office/drawing/2014/main" id="{4E48B543-9A8F-6BF1-92DF-AD0282BF778A}"/>
              </a:ext>
            </a:extLst>
          </p:cNvPr>
          <p:cNvSpPr>
            <a:spLocks noGrp="1"/>
          </p:cNvSpPr>
          <p:nvPr>
            <p:ph type="body" sz="quarter" idx="14"/>
          </p:nvPr>
        </p:nvSpPr>
        <p:spPr/>
        <p:txBody>
          <a:bodyPr/>
          <a:lstStyle/>
          <a:p>
            <a:r>
              <a:rPr lang="en-US">
                <a:solidFill>
                  <a:schemeClr val="accent2"/>
                </a:solidFill>
              </a:rPr>
              <a:t>Pipe Surging</a:t>
            </a:r>
          </a:p>
        </p:txBody>
      </p:sp>
      <p:pic>
        <p:nvPicPr>
          <p:cNvPr id="5" name="Grafik 5">
            <a:extLst>
              <a:ext uri="{FF2B5EF4-FFF2-40B4-BE49-F238E27FC236}">
                <a16:creationId xmlns:a16="http://schemas.microsoft.com/office/drawing/2014/main" id="{2886D9D9-68D4-AE58-E3AF-62F1639613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850" t="1652" r="842" b="4715"/>
          <a:stretch/>
        </p:blipFill>
        <p:spPr>
          <a:xfrm>
            <a:off x="10384608" y="1080694"/>
            <a:ext cx="1802053" cy="4793203"/>
          </a:xfrm>
          <a:prstGeom prst="rect">
            <a:avLst/>
          </a:prstGeom>
        </p:spPr>
      </p:pic>
      <p:sp>
        <p:nvSpPr>
          <p:cNvPr id="8" name="Rectangle 2">
            <a:extLst>
              <a:ext uri="{FF2B5EF4-FFF2-40B4-BE49-F238E27FC236}">
                <a16:creationId xmlns:a16="http://schemas.microsoft.com/office/drawing/2014/main" id="{FEE315D8-57C6-F0D4-E02B-FAFA9D9B68F6}"/>
              </a:ext>
            </a:extLst>
          </p:cNvPr>
          <p:cNvSpPr>
            <a:spLocks noChangeArrowheads="1"/>
          </p:cNvSpPr>
          <p:nvPr/>
        </p:nvSpPr>
        <p:spPr bwMode="auto">
          <a:xfrm>
            <a:off x="6193152" y="4738774"/>
            <a:ext cx="2268000" cy="74612"/>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nvGrpSpPr>
          <p:cNvPr id="9" name="Group 3">
            <a:extLst>
              <a:ext uri="{FF2B5EF4-FFF2-40B4-BE49-F238E27FC236}">
                <a16:creationId xmlns:a16="http://schemas.microsoft.com/office/drawing/2014/main" id="{9ACC202C-A10B-3A76-3065-83ADA3EFD8E0}"/>
              </a:ext>
            </a:extLst>
          </p:cNvPr>
          <p:cNvGrpSpPr>
            <a:grpSpLocks/>
          </p:cNvGrpSpPr>
          <p:nvPr/>
        </p:nvGrpSpPr>
        <p:grpSpPr bwMode="auto">
          <a:xfrm rot="10800000">
            <a:off x="8438396" y="4713375"/>
            <a:ext cx="371475" cy="122237"/>
            <a:chOff x="672" y="1040"/>
            <a:chExt cx="98" cy="33"/>
          </a:xfrm>
        </p:grpSpPr>
        <p:sp>
          <p:nvSpPr>
            <p:cNvPr id="10" name="Rectangle 4">
              <a:extLst>
                <a:ext uri="{FF2B5EF4-FFF2-40B4-BE49-F238E27FC236}">
                  <a16:creationId xmlns:a16="http://schemas.microsoft.com/office/drawing/2014/main" id="{48B0CCA6-B7A4-B79A-C3F4-0C00FD516CC7}"/>
                </a:ext>
              </a:extLst>
            </p:cNvPr>
            <p:cNvSpPr>
              <a:spLocks noChangeArrowheads="1"/>
            </p:cNvSpPr>
            <p:nvPr/>
          </p:nvSpPr>
          <p:spPr bwMode="auto">
            <a:xfrm>
              <a:off x="672" y="1049"/>
              <a:ext cx="4" cy="15"/>
            </a:xfrm>
            <a:prstGeom prst="rect">
              <a:avLst/>
            </a:prstGeom>
            <a:solidFill>
              <a:srgbClr val="969696">
                <a:alpha val="50195"/>
              </a:srgbClr>
            </a:solidFill>
            <a:ln w="9525">
              <a:solidFill>
                <a:srgbClr val="000000"/>
              </a:solidFill>
              <a:prstDash val="dash"/>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1" name="Rectangle 5">
              <a:extLst>
                <a:ext uri="{FF2B5EF4-FFF2-40B4-BE49-F238E27FC236}">
                  <a16:creationId xmlns:a16="http://schemas.microsoft.com/office/drawing/2014/main" id="{7EEE70C9-64C8-5413-22AB-32B6228B9F17}"/>
                </a:ext>
              </a:extLst>
            </p:cNvPr>
            <p:cNvSpPr>
              <a:spLocks noChangeArrowheads="1"/>
            </p:cNvSpPr>
            <p:nvPr/>
          </p:nvSpPr>
          <p:spPr bwMode="auto">
            <a:xfrm>
              <a:off x="714" y="1049"/>
              <a:ext cx="32" cy="15"/>
            </a:xfrm>
            <a:prstGeom prst="rect">
              <a:avLst/>
            </a:prstGeom>
            <a:solidFill>
              <a:srgbClr val="969696">
                <a:alpha val="50195"/>
              </a:srgbClr>
            </a:solidFill>
            <a:ln w="9525">
              <a:solidFill>
                <a:srgbClr val="000000"/>
              </a:solidFill>
              <a:prstDash val="dash"/>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2" name="Oval 6">
              <a:extLst>
                <a:ext uri="{FF2B5EF4-FFF2-40B4-BE49-F238E27FC236}">
                  <a16:creationId xmlns:a16="http://schemas.microsoft.com/office/drawing/2014/main" id="{47285E83-B19C-BE4F-9385-DA0FDA83F04C}"/>
                </a:ext>
              </a:extLst>
            </p:cNvPr>
            <p:cNvSpPr>
              <a:spLocks noChangeArrowheads="1"/>
            </p:cNvSpPr>
            <p:nvPr/>
          </p:nvSpPr>
          <p:spPr bwMode="auto">
            <a:xfrm>
              <a:off x="695" y="1046"/>
              <a:ext cx="21" cy="20"/>
            </a:xfrm>
            <a:prstGeom prst="ellipse">
              <a:avLst/>
            </a:prstGeom>
            <a:solidFill>
              <a:srgbClr val="969696">
                <a:alpha val="50195"/>
              </a:srgbClr>
            </a:solidFill>
            <a:ln w="9525">
              <a:solidFill>
                <a:srgbClr val="000000"/>
              </a:solidFill>
              <a:prstDash val="dash"/>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3" name="Rectangle 7">
              <a:extLst>
                <a:ext uri="{FF2B5EF4-FFF2-40B4-BE49-F238E27FC236}">
                  <a16:creationId xmlns:a16="http://schemas.microsoft.com/office/drawing/2014/main" id="{1D8A1780-50F2-F74E-978A-D1FB92A13ACC}"/>
                </a:ext>
              </a:extLst>
            </p:cNvPr>
            <p:cNvSpPr>
              <a:spLocks noChangeArrowheads="1"/>
            </p:cNvSpPr>
            <p:nvPr/>
          </p:nvSpPr>
          <p:spPr bwMode="auto">
            <a:xfrm>
              <a:off x="676" y="1045"/>
              <a:ext cx="38" cy="23"/>
            </a:xfrm>
            <a:prstGeom prst="rect">
              <a:avLst/>
            </a:prstGeom>
            <a:solidFill>
              <a:srgbClr val="969696">
                <a:alpha val="50195"/>
              </a:srgbClr>
            </a:solidFill>
            <a:ln w="9525">
              <a:solidFill>
                <a:srgbClr val="000000"/>
              </a:solidFill>
              <a:prstDash val="dash"/>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4" name="Rectangle 8">
              <a:extLst>
                <a:ext uri="{FF2B5EF4-FFF2-40B4-BE49-F238E27FC236}">
                  <a16:creationId xmlns:a16="http://schemas.microsoft.com/office/drawing/2014/main" id="{85C057FD-77B2-5C3B-19E4-A5D2B15E50D7}"/>
                </a:ext>
              </a:extLst>
            </p:cNvPr>
            <p:cNvSpPr>
              <a:spLocks noChangeArrowheads="1"/>
            </p:cNvSpPr>
            <p:nvPr/>
          </p:nvSpPr>
          <p:spPr bwMode="auto">
            <a:xfrm>
              <a:off x="672" y="1040"/>
              <a:ext cx="74" cy="33"/>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5" name="Rectangle 9">
              <a:extLst>
                <a:ext uri="{FF2B5EF4-FFF2-40B4-BE49-F238E27FC236}">
                  <a16:creationId xmlns:a16="http://schemas.microsoft.com/office/drawing/2014/main" id="{D9CD9961-972E-C125-1DDC-15562F1245D3}"/>
                </a:ext>
              </a:extLst>
            </p:cNvPr>
            <p:cNvSpPr>
              <a:spLocks noChangeArrowheads="1"/>
            </p:cNvSpPr>
            <p:nvPr/>
          </p:nvSpPr>
          <p:spPr bwMode="auto">
            <a:xfrm>
              <a:off x="746" y="1040"/>
              <a:ext cx="8" cy="33"/>
            </a:xfrm>
            <a:prstGeom prst="rect">
              <a:avLst/>
            </a:prstGeom>
            <a:solidFill>
              <a:srgbClr val="969696"/>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6" name="Rectangle 10">
              <a:extLst>
                <a:ext uri="{FF2B5EF4-FFF2-40B4-BE49-F238E27FC236}">
                  <a16:creationId xmlns:a16="http://schemas.microsoft.com/office/drawing/2014/main" id="{C86F92D0-0BDD-92B7-FBE0-97B3F48A4FBB}"/>
                </a:ext>
              </a:extLst>
            </p:cNvPr>
            <p:cNvSpPr>
              <a:spLocks noChangeArrowheads="1"/>
            </p:cNvSpPr>
            <p:nvPr/>
          </p:nvSpPr>
          <p:spPr bwMode="auto">
            <a:xfrm>
              <a:off x="754" y="1043"/>
              <a:ext cx="16" cy="27"/>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grpSp>
        <p:nvGrpSpPr>
          <p:cNvPr id="17" name="Group 11">
            <a:extLst>
              <a:ext uri="{FF2B5EF4-FFF2-40B4-BE49-F238E27FC236}">
                <a16:creationId xmlns:a16="http://schemas.microsoft.com/office/drawing/2014/main" id="{4FF52153-C456-4EAD-4F92-A5FEA7429BAD}"/>
              </a:ext>
            </a:extLst>
          </p:cNvPr>
          <p:cNvGrpSpPr>
            <a:grpSpLocks/>
          </p:cNvGrpSpPr>
          <p:nvPr/>
        </p:nvGrpSpPr>
        <p:grpSpPr bwMode="auto">
          <a:xfrm>
            <a:off x="8831659" y="3105237"/>
            <a:ext cx="720725" cy="1857375"/>
            <a:chOff x="4013" y="1994"/>
            <a:chExt cx="454" cy="1170"/>
          </a:xfrm>
        </p:grpSpPr>
        <p:sp>
          <p:nvSpPr>
            <p:cNvPr id="18" name="Cloud">
              <a:extLst>
                <a:ext uri="{FF2B5EF4-FFF2-40B4-BE49-F238E27FC236}">
                  <a16:creationId xmlns:a16="http://schemas.microsoft.com/office/drawing/2014/main" id="{24570DD6-A97B-B3EC-046B-EA0FDFF857E9}"/>
                </a:ext>
              </a:extLst>
            </p:cNvPr>
            <p:cNvSpPr>
              <a:spLocks noChangeAspect="1" noEditPoints="1" noChangeArrowheads="1"/>
            </p:cNvSpPr>
            <p:nvPr/>
          </p:nvSpPr>
          <p:spPr bwMode="auto">
            <a:xfrm rot="209206">
              <a:off x="4013" y="1994"/>
              <a:ext cx="454" cy="263"/>
            </a:xfrm>
            <a:custGeom>
              <a:avLst/>
              <a:gdLst>
                <a:gd name="T0" fmla="*/ 1 w 21600"/>
                <a:gd name="T1" fmla="*/ 132 h 21600"/>
                <a:gd name="T2" fmla="*/ 227 w 21600"/>
                <a:gd name="T3" fmla="*/ 263 h 21600"/>
                <a:gd name="T4" fmla="*/ 454 w 21600"/>
                <a:gd name="T5" fmla="*/ 132 h 21600"/>
                <a:gd name="T6" fmla="*/ 227 w 21600"/>
                <a:gd name="T7" fmla="*/ 15 h 21600"/>
                <a:gd name="T8" fmla="*/ 0 60000 65536"/>
                <a:gd name="T9" fmla="*/ 0 60000 65536"/>
                <a:gd name="T10" fmla="*/ 0 60000 65536"/>
                <a:gd name="T11" fmla="*/ 0 60000 65536"/>
                <a:gd name="T12" fmla="*/ 2997 w 21600"/>
                <a:gd name="T13" fmla="*/ 3285 h 21600"/>
                <a:gd name="T14" fmla="*/ 17080 w 21600"/>
                <a:gd name="T15" fmla="*/ 17329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DDDDD"/>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pPr>
              <a:endParaRPr lang="de-DE">
                <a:solidFill>
                  <a:schemeClr val="accent2"/>
                </a:solidFill>
                <a:latin typeface="Arial" charset="0"/>
                <a:cs typeface="Arial" charset="0"/>
              </a:endParaRPr>
            </a:p>
          </p:txBody>
        </p:sp>
        <p:sp>
          <p:nvSpPr>
            <p:cNvPr id="19" name="Cloud">
              <a:extLst>
                <a:ext uri="{FF2B5EF4-FFF2-40B4-BE49-F238E27FC236}">
                  <a16:creationId xmlns:a16="http://schemas.microsoft.com/office/drawing/2014/main" id="{99978BBC-8E87-3FB4-9008-2B917A37AFC1}"/>
                </a:ext>
              </a:extLst>
            </p:cNvPr>
            <p:cNvSpPr>
              <a:spLocks noChangeAspect="1" noEditPoints="1" noChangeArrowheads="1"/>
            </p:cNvSpPr>
            <p:nvPr/>
          </p:nvSpPr>
          <p:spPr bwMode="auto">
            <a:xfrm rot="209206">
              <a:off x="4013" y="2901"/>
              <a:ext cx="454" cy="263"/>
            </a:xfrm>
            <a:custGeom>
              <a:avLst/>
              <a:gdLst>
                <a:gd name="T0" fmla="*/ 1 w 21600"/>
                <a:gd name="T1" fmla="*/ 132 h 21600"/>
                <a:gd name="T2" fmla="*/ 227 w 21600"/>
                <a:gd name="T3" fmla="*/ 263 h 21600"/>
                <a:gd name="T4" fmla="*/ 454 w 21600"/>
                <a:gd name="T5" fmla="*/ 132 h 21600"/>
                <a:gd name="T6" fmla="*/ 227 w 21600"/>
                <a:gd name="T7" fmla="*/ 15 h 21600"/>
                <a:gd name="T8" fmla="*/ 0 60000 65536"/>
                <a:gd name="T9" fmla="*/ 0 60000 65536"/>
                <a:gd name="T10" fmla="*/ 0 60000 65536"/>
                <a:gd name="T11" fmla="*/ 0 60000 65536"/>
                <a:gd name="T12" fmla="*/ 2997 w 21600"/>
                <a:gd name="T13" fmla="*/ 3285 h 21600"/>
                <a:gd name="T14" fmla="*/ 17080 w 21600"/>
                <a:gd name="T15" fmla="*/ 17329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DDDDD"/>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pPr>
              <a:endParaRPr lang="de-DE">
                <a:solidFill>
                  <a:schemeClr val="accent2"/>
                </a:solidFill>
                <a:latin typeface="Arial" charset="0"/>
                <a:cs typeface="Arial" charset="0"/>
              </a:endParaRPr>
            </a:p>
          </p:txBody>
        </p:sp>
      </p:grpSp>
      <p:grpSp>
        <p:nvGrpSpPr>
          <p:cNvPr id="20" name="Group 16">
            <a:extLst>
              <a:ext uri="{FF2B5EF4-FFF2-40B4-BE49-F238E27FC236}">
                <a16:creationId xmlns:a16="http://schemas.microsoft.com/office/drawing/2014/main" id="{9C9809C2-6F08-5737-ADF7-D2BF0B2CA7D8}"/>
              </a:ext>
            </a:extLst>
          </p:cNvPr>
          <p:cNvGrpSpPr>
            <a:grpSpLocks/>
          </p:cNvGrpSpPr>
          <p:nvPr/>
        </p:nvGrpSpPr>
        <p:grpSpPr bwMode="auto">
          <a:xfrm rot="10800000">
            <a:off x="8437958" y="3246525"/>
            <a:ext cx="369888" cy="122237"/>
            <a:chOff x="672" y="1040"/>
            <a:chExt cx="98" cy="33"/>
          </a:xfrm>
        </p:grpSpPr>
        <p:sp>
          <p:nvSpPr>
            <p:cNvPr id="21" name="Rectangle 17">
              <a:extLst>
                <a:ext uri="{FF2B5EF4-FFF2-40B4-BE49-F238E27FC236}">
                  <a16:creationId xmlns:a16="http://schemas.microsoft.com/office/drawing/2014/main" id="{3B820D8B-EED7-C815-F329-1674AF92FD69}"/>
                </a:ext>
              </a:extLst>
            </p:cNvPr>
            <p:cNvSpPr>
              <a:spLocks noChangeArrowheads="1"/>
            </p:cNvSpPr>
            <p:nvPr/>
          </p:nvSpPr>
          <p:spPr bwMode="auto">
            <a:xfrm>
              <a:off x="672" y="1049"/>
              <a:ext cx="4" cy="15"/>
            </a:xfrm>
            <a:prstGeom prst="rect">
              <a:avLst/>
            </a:prstGeom>
            <a:solidFill>
              <a:srgbClr val="969696">
                <a:alpha val="50195"/>
              </a:srgbClr>
            </a:solidFill>
            <a:ln w="9525">
              <a:solidFill>
                <a:srgbClr val="000000"/>
              </a:solidFill>
              <a:prstDash val="dash"/>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22" name="Rectangle 18">
              <a:extLst>
                <a:ext uri="{FF2B5EF4-FFF2-40B4-BE49-F238E27FC236}">
                  <a16:creationId xmlns:a16="http://schemas.microsoft.com/office/drawing/2014/main" id="{1C3E5996-E543-17C2-339E-9414EB79EDFB}"/>
                </a:ext>
              </a:extLst>
            </p:cNvPr>
            <p:cNvSpPr>
              <a:spLocks noChangeArrowheads="1"/>
            </p:cNvSpPr>
            <p:nvPr/>
          </p:nvSpPr>
          <p:spPr bwMode="auto">
            <a:xfrm>
              <a:off x="714" y="1049"/>
              <a:ext cx="32" cy="15"/>
            </a:xfrm>
            <a:prstGeom prst="rect">
              <a:avLst/>
            </a:prstGeom>
            <a:solidFill>
              <a:srgbClr val="969696">
                <a:alpha val="50195"/>
              </a:srgbClr>
            </a:solidFill>
            <a:ln w="9525">
              <a:solidFill>
                <a:srgbClr val="000000"/>
              </a:solidFill>
              <a:prstDash val="dash"/>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23" name="Oval 19">
              <a:extLst>
                <a:ext uri="{FF2B5EF4-FFF2-40B4-BE49-F238E27FC236}">
                  <a16:creationId xmlns:a16="http://schemas.microsoft.com/office/drawing/2014/main" id="{E6A629E6-A07D-8B7F-A955-90B8F7805D14}"/>
                </a:ext>
              </a:extLst>
            </p:cNvPr>
            <p:cNvSpPr>
              <a:spLocks noChangeArrowheads="1"/>
            </p:cNvSpPr>
            <p:nvPr/>
          </p:nvSpPr>
          <p:spPr bwMode="auto">
            <a:xfrm>
              <a:off x="695" y="1046"/>
              <a:ext cx="21" cy="20"/>
            </a:xfrm>
            <a:prstGeom prst="ellipse">
              <a:avLst/>
            </a:prstGeom>
            <a:solidFill>
              <a:srgbClr val="969696">
                <a:alpha val="50195"/>
              </a:srgbClr>
            </a:solidFill>
            <a:ln w="9525">
              <a:solidFill>
                <a:srgbClr val="000000"/>
              </a:solidFill>
              <a:prstDash val="dash"/>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24" name="Rectangle 20">
              <a:extLst>
                <a:ext uri="{FF2B5EF4-FFF2-40B4-BE49-F238E27FC236}">
                  <a16:creationId xmlns:a16="http://schemas.microsoft.com/office/drawing/2014/main" id="{AEF8AA22-F93F-5199-D244-0DAD1EEE5B1A}"/>
                </a:ext>
              </a:extLst>
            </p:cNvPr>
            <p:cNvSpPr>
              <a:spLocks noChangeArrowheads="1"/>
            </p:cNvSpPr>
            <p:nvPr/>
          </p:nvSpPr>
          <p:spPr bwMode="auto">
            <a:xfrm>
              <a:off x="676" y="1045"/>
              <a:ext cx="38" cy="23"/>
            </a:xfrm>
            <a:prstGeom prst="rect">
              <a:avLst/>
            </a:prstGeom>
            <a:solidFill>
              <a:srgbClr val="969696">
                <a:alpha val="50195"/>
              </a:srgbClr>
            </a:solidFill>
            <a:ln w="9525">
              <a:solidFill>
                <a:srgbClr val="000000"/>
              </a:solidFill>
              <a:prstDash val="dash"/>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25" name="Rectangle 21">
              <a:extLst>
                <a:ext uri="{FF2B5EF4-FFF2-40B4-BE49-F238E27FC236}">
                  <a16:creationId xmlns:a16="http://schemas.microsoft.com/office/drawing/2014/main" id="{A81218BA-FE56-751A-DCDE-CEF662FEE728}"/>
                </a:ext>
              </a:extLst>
            </p:cNvPr>
            <p:cNvSpPr>
              <a:spLocks noChangeArrowheads="1"/>
            </p:cNvSpPr>
            <p:nvPr/>
          </p:nvSpPr>
          <p:spPr bwMode="auto">
            <a:xfrm>
              <a:off x="672" y="1040"/>
              <a:ext cx="74" cy="33"/>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26" name="Rectangle 22">
              <a:extLst>
                <a:ext uri="{FF2B5EF4-FFF2-40B4-BE49-F238E27FC236}">
                  <a16:creationId xmlns:a16="http://schemas.microsoft.com/office/drawing/2014/main" id="{E0643D03-4D48-AC5D-4916-87C7624323D7}"/>
                </a:ext>
              </a:extLst>
            </p:cNvPr>
            <p:cNvSpPr>
              <a:spLocks noChangeArrowheads="1"/>
            </p:cNvSpPr>
            <p:nvPr/>
          </p:nvSpPr>
          <p:spPr bwMode="auto">
            <a:xfrm>
              <a:off x="746" y="1040"/>
              <a:ext cx="8" cy="33"/>
            </a:xfrm>
            <a:prstGeom prst="rect">
              <a:avLst/>
            </a:prstGeom>
            <a:solidFill>
              <a:srgbClr val="969696"/>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27" name="Rectangle 23">
              <a:extLst>
                <a:ext uri="{FF2B5EF4-FFF2-40B4-BE49-F238E27FC236}">
                  <a16:creationId xmlns:a16="http://schemas.microsoft.com/office/drawing/2014/main" id="{A4BAA52C-DEC4-3326-4226-1ECD456DA114}"/>
                </a:ext>
              </a:extLst>
            </p:cNvPr>
            <p:cNvSpPr>
              <a:spLocks noChangeArrowheads="1"/>
            </p:cNvSpPr>
            <p:nvPr/>
          </p:nvSpPr>
          <p:spPr bwMode="auto">
            <a:xfrm>
              <a:off x="754" y="1043"/>
              <a:ext cx="16" cy="27"/>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grpSp>
        <p:nvGrpSpPr>
          <p:cNvPr id="28" name="Group 25">
            <a:extLst>
              <a:ext uri="{FF2B5EF4-FFF2-40B4-BE49-F238E27FC236}">
                <a16:creationId xmlns:a16="http://schemas.microsoft.com/office/drawing/2014/main" id="{CAF25374-7668-3392-89F1-65A40AA148F4}"/>
              </a:ext>
            </a:extLst>
          </p:cNvPr>
          <p:cNvGrpSpPr>
            <a:grpSpLocks/>
          </p:cNvGrpSpPr>
          <p:nvPr/>
        </p:nvGrpSpPr>
        <p:grpSpPr bwMode="auto">
          <a:xfrm>
            <a:off x="8998346" y="3297326"/>
            <a:ext cx="438150" cy="1439863"/>
            <a:chOff x="4118" y="2115"/>
            <a:chExt cx="276" cy="907"/>
          </a:xfrm>
        </p:grpSpPr>
        <p:sp>
          <p:nvSpPr>
            <p:cNvPr id="29" name="Line 26">
              <a:extLst>
                <a:ext uri="{FF2B5EF4-FFF2-40B4-BE49-F238E27FC236}">
                  <a16:creationId xmlns:a16="http://schemas.microsoft.com/office/drawing/2014/main" id="{9046D63A-7404-9509-6CB5-4C98AA037655}"/>
                </a:ext>
              </a:extLst>
            </p:cNvPr>
            <p:cNvSpPr>
              <a:spLocks noChangeShapeType="1"/>
            </p:cNvSpPr>
            <p:nvPr/>
          </p:nvSpPr>
          <p:spPr bwMode="auto">
            <a:xfrm rot="5400000" flipV="1">
              <a:off x="4255" y="1978"/>
              <a:ext cx="1" cy="276"/>
            </a:xfrm>
            <a:prstGeom prst="line">
              <a:avLst/>
            </a:prstGeom>
            <a:noFill/>
            <a:ln w="47625">
              <a:solidFill>
                <a:srgbClr val="008D58"/>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chemeClr val="accent2"/>
                </a:solidFill>
                <a:latin typeface="Arial" charset="0"/>
                <a:cs typeface="Arial" charset="0"/>
              </a:endParaRPr>
            </a:p>
          </p:txBody>
        </p:sp>
        <p:sp>
          <p:nvSpPr>
            <p:cNvPr id="30" name="Line 27">
              <a:extLst>
                <a:ext uri="{FF2B5EF4-FFF2-40B4-BE49-F238E27FC236}">
                  <a16:creationId xmlns:a16="http://schemas.microsoft.com/office/drawing/2014/main" id="{ABF1C946-F480-DDE6-309E-672610395F3F}"/>
                </a:ext>
              </a:extLst>
            </p:cNvPr>
            <p:cNvSpPr>
              <a:spLocks noChangeShapeType="1"/>
            </p:cNvSpPr>
            <p:nvPr/>
          </p:nvSpPr>
          <p:spPr bwMode="auto">
            <a:xfrm rot="5400000" flipV="1">
              <a:off x="4255" y="2884"/>
              <a:ext cx="1" cy="276"/>
            </a:xfrm>
            <a:prstGeom prst="line">
              <a:avLst/>
            </a:prstGeom>
            <a:noFill/>
            <a:ln w="47625">
              <a:solidFill>
                <a:srgbClr val="008D58"/>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chemeClr val="accent2"/>
                </a:solidFill>
                <a:latin typeface="Arial" charset="0"/>
                <a:cs typeface="Arial" charset="0"/>
              </a:endParaRPr>
            </a:p>
          </p:txBody>
        </p:sp>
      </p:grpSp>
      <p:sp>
        <p:nvSpPr>
          <p:cNvPr id="31" name="Rectangle 32">
            <a:extLst>
              <a:ext uri="{FF2B5EF4-FFF2-40B4-BE49-F238E27FC236}">
                <a16:creationId xmlns:a16="http://schemas.microsoft.com/office/drawing/2014/main" id="{2C866B2A-FC2D-E8E6-9945-8E1B02639D75}"/>
              </a:ext>
            </a:extLst>
          </p:cNvPr>
          <p:cNvSpPr>
            <a:spLocks noChangeArrowheads="1"/>
          </p:cNvSpPr>
          <p:nvPr/>
        </p:nvSpPr>
        <p:spPr bwMode="auto">
          <a:xfrm>
            <a:off x="5220014" y="4024399"/>
            <a:ext cx="703262" cy="69850"/>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32" name="Rectangle 33">
            <a:extLst>
              <a:ext uri="{FF2B5EF4-FFF2-40B4-BE49-F238E27FC236}">
                <a16:creationId xmlns:a16="http://schemas.microsoft.com/office/drawing/2014/main" id="{3BF016EB-CCD5-A883-B844-D784C78301A1}"/>
              </a:ext>
            </a:extLst>
          </p:cNvPr>
          <p:cNvSpPr>
            <a:spLocks noChangeArrowheads="1"/>
          </p:cNvSpPr>
          <p:nvPr/>
        </p:nvSpPr>
        <p:spPr bwMode="auto">
          <a:xfrm rot="5400000">
            <a:off x="4721539" y="4419687"/>
            <a:ext cx="282575" cy="69850"/>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33" name="Rectangle 34">
            <a:extLst>
              <a:ext uri="{FF2B5EF4-FFF2-40B4-BE49-F238E27FC236}">
                <a16:creationId xmlns:a16="http://schemas.microsoft.com/office/drawing/2014/main" id="{B11121FB-4443-E623-AA5C-1CE2C1F9FA25}"/>
              </a:ext>
            </a:extLst>
          </p:cNvPr>
          <p:cNvSpPr>
            <a:spLocks noChangeArrowheads="1"/>
          </p:cNvSpPr>
          <p:nvPr/>
        </p:nvSpPr>
        <p:spPr bwMode="auto">
          <a:xfrm rot="5400000">
            <a:off x="4735033" y="2798056"/>
            <a:ext cx="265113" cy="66675"/>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nvGrpSpPr>
          <p:cNvPr id="34" name="Group 35">
            <a:extLst>
              <a:ext uri="{FF2B5EF4-FFF2-40B4-BE49-F238E27FC236}">
                <a16:creationId xmlns:a16="http://schemas.microsoft.com/office/drawing/2014/main" id="{E3DF950D-A60A-7678-D5D1-26A2FE6D54FD}"/>
              </a:ext>
            </a:extLst>
          </p:cNvPr>
          <p:cNvGrpSpPr>
            <a:grpSpLocks/>
          </p:cNvGrpSpPr>
          <p:nvPr/>
        </p:nvGrpSpPr>
        <p:grpSpPr bwMode="auto">
          <a:xfrm rot="5400000" flipV="1">
            <a:off x="4662802" y="3811674"/>
            <a:ext cx="600075" cy="520700"/>
            <a:chOff x="737" y="224"/>
            <a:chExt cx="162" cy="139"/>
          </a:xfrm>
        </p:grpSpPr>
        <p:sp>
          <p:nvSpPr>
            <p:cNvPr id="35" name="Rectangle 36">
              <a:extLst>
                <a:ext uri="{FF2B5EF4-FFF2-40B4-BE49-F238E27FC236}">
                  <a16:creationId xmlns:a16="http://schemas.microsoft.com/office/drawing/2014/main" id="{DDC72C68-8B5E-8516-DD9D-48B5E87ABF23}"/>
                </a:ext>
              </a:extLst>
            </p:cNvPr>
            <p:cNvSpPr>
              <a:spLocks noChangeArrowheads="1"/>
            </p:cNvSpPr>
            <p:nvPr/>
          </p:nvSpPr>
          <p:spPr bwMode="auto">
            <a:xfrm>
              <a:off x="805" y="300"/>
              <a:ext cx="27" cy="13"/>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36" name="Freeform 37">
              <a:extLst>
                <a:ext uri="{FF2B5EF4-FFF2-40B4-BE49-F238E27FC236}">
                  <a16:creationId xmlns:a16="http://schemas.microsoft.com/office/drawing/2014/main" id="{C42C6FD6-599E-8519-A6AD-827A5CD676D4}"/>
                </a:ext>
              </a:extLst>
            </p:cNvPr>
            <p:cNvSpPr>
              <a:spLocks noChangeAspect="1"/>
            </p:cNvSpPr>
            <p:nvPr/>
          </p:nvSpPr>
          <p:spPr bwMode="auto">
            <a:xfrm flipH="1">
              <a:off x="785" y="256"/>
              <a:ext cx="47" cy="44"/>
            </a:xfrm>
            <a:custGeom>
              <a:avLst/>
              <a:gdLst>
                <a:gd name="T0" fmla="*/ 0 w 149"/>
                <a:gd name="T1" fmla="*/ 0 h 140"/>
                <a:gd name="T2" fmla="*/ 0 w 149"/>
                <a:gd name="T3" fmla="*/ 0 h 140"/>
                <a:gd name="T4" fmla="*/ 0 w 149"/>
                <a:gd name="T5" fmla="*/ 0 h 140"/>
                <a:gd name="T6" fmla="*/ 0 w 149"/>
                <a:gd name="T7" fmla="*/ 0 h 140"/>
                <a:gd name="T8" fmla="*/ 0 w 149"/>
                <a:gd name="T9" fmla="*/ 0 h 140"/>
                <a:gd name="T10" fmla="*/ 0 w 149"/>
                <a:gd name="T11" fmla="*/ 0 h 140"/>
                <a:gd name="T12" fmla="*/ 0 w 149"/>
                <a:gd name="T13" fmla="*/ 0 h 140"/>
                <a:gd name="T14" fmla="*/ 0 w 149"/>
                <a:gd name="T15" fmla="*/ 0 h 140"/>
                <a:gd name="T16" fmla="*/ 0 w 149"/>
                <a:gd name="T17" fmla="*/ 0 h 140"/>
                <a:gd name="T18" fmla="*/ 0 w 149"/>
                <a:gd name="T19" fmla="*/ 0 h 140"/>
                <a:gd name="T20" fmla="*/ 0 w 149"/>
                <a:gd name="T21" fmla="*/ 0 h 140"/>
                <a:gd name="T22" fmla="*/ 0 w 149"/>
                <a:gd name="T23" fmla="*/ 0 h 140"/>
                <a:gd name="T24" fmla="*/ 0 w 149"/>
                <a:gd name="T25" fmla="*/ 0 h 140"/>
                <a:gd name="T26" fmla="*/ 0 w 149"/>
                <a:gd name="T27" fmla="*/ 0 h 140"/>
                <a:gd name="T28" fmla="*/ 0 w 149"/>
                <a:gd name="T29" fmla="*/ 0 h 140"/>
                <a:gd name="T30" fmla="*/ 0 w 149"/>
                <a:gd name="T31" fmla="*/ 0 h 140"/>
                <a:gd name="T32" fmla="*/ 0 w 149"/>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
                <a:gd name="T52" fmla="*/ 0 h 140"/>
                <a:gd name="T53" fmla="*/ 149 w 149"/>
                <a:gd name="T54" fmla="*/ 140 h 1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 h="140">
                  <a:moveTo>
                    <a:pt x="86" y="140"/>
                  </a:moveTo>
                  <a:lnTo>
                    <a:pt x="85" y="95"/>
                  </a:lnTo>
                  <a:lnTo>
                    <a:pt x="88" y="85"/>
                  </a:lnTo>
                  <a:lnTo>
                    <a:pt x="70" y="66"/>
                  </a:lnTo>
                  <a:lnTo>
                    <a:pt x="88" y="85"/>
                  </a:lnTo>
                  <a:lnTo>
                    <a:pt x="98" y="81"/>
                  </a:lnTo>
                  <a:lnTo>
                    <a:pt x="149" y="81"/>
                  </a:lnTo>
                  <a:lnTo>
                    <a:pt x="149" y="0"/>
                  </a:lnTo>
                  <a:lnTo>
                    <a:pt x="74" y="0"/>
                  </a:lnTo>
                  <a:lnTo>
                    <a:pt x="43" y="11"/>
                  </a:lnTo>
                  <a:lnTo>
                    <a:pt x="31" y="20"/>
                  </a:lnTo>
                  <a:lnTo>
                    <a:pt x="22" y="29"/>
                  </a:lnTo>
                  <a:lnTo>
                    <a:pt x="12" y="45"/>
                  </a:lnTo>
                  <a:lnTo>
                    <a:pt x="7" y="57"/>
                  </a:lnTo>
                  <a:lnTo>
                    <a:pt x="0" y="82"/>
                  </a:lnTo>
                  <a:lnTo>
                    <a:pt x="1" y="140"/>
                  </a:lnTo>
                  <a:lnTo>
                    <a:pt x="86" y="14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37" name="Freeform 38">
              <a:extLst>
                <a:ext uri="{FF2B5EF4-FFF2-40B4-BE49-F238E27FC236}">
                  <a16:creationId xmlns:a16="http://schemas.microsoft.com/office/drawing/2014/main" id="{F2437CB0-7677-697D-19CA-192AB859ED09}"/>
                </a:ext>
              </a:extLst>
            </p:cNvPr>
            <p:cNvSpPr>
              <a:spLocks/>
            </p:cNvSpPr>
            <p:nvPr/>
          </p:nvSpPr>
          <p:spPr bwMode="auto">
            <a:xfrm>
              <a:off x="883" y="254"/>
              <a:ext cx="16" cy="30"/>
            </a:xfrm>
            <a:custGeom>
              <a:avLst/>
              <a:gdLst>
                <a:gd name="T0" fmla="*/ 148 w 11"/>
                <a:gd name="T1" fmla="*/ 30 h 30"/>
                <a:gd name="T2" fmla="*/ 148 w 11"/>
                <a:gd name="T3" fmla="*/ 0 h 30"/>
                <a:gd name="T4" fmla="*/ 0 w 11"/>
                <a:gd name="T5" fmla="*/ 0 h 30"/>
                <a:gd name="T6" fmla="*/ 0 w 11"/>
                <a:gd name="T7" fmla="*/ 9 h 30"/>
                <a:gd name="T8" fmla="*/ 148 w 11"/>
                <a:gd name="T9" fmla="*/ 9 h 30"/>
                <a:gd name="T10" fmla="*/ 0 w 11"/>
                <a:gd name="T11" fmla="*/ 9 h 30"/>
                <a:gd name="T12" fmla="*/ 0 w 11"/>
                <a:gd name="T13" fmla="*/ 23 h 30"/>
                <a:gd name="T14" fmla="*/ 148 w 11"/>
                <a:gd name="T15" fmla="*/ 23 h 30"/>
                <a:gd name="T16" fmla="*/ 0 w 11"/>
                <a:gd name="T17" fmla="*/ 23 h 30"/>
                <a:gd name="T18" fmla="*/ 0 w 11"/>
                <a:gd name="T19" fmla="*/ 30 h 30"/>
                <a:gd name="T20" fmla="*/ 148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38" name="Rectangle 39">
              <a:extLst>
                <a:ext uri="{FF2B5EF4-FFF2-40B4-BE49-F238E27FC236}">
                  <a16:creationId xmlns:a16="http://schemas.microsoft.com/office/drawing/2014/main" id="{9DAD4785-DEC0-1534-7E11-094518BBF63F}"/>
                </a:ext>
              </a:extLst>
            </p:cNvPr>
            <p:cNvSpPr>
              <a:spLocks noChangeArrowheads="1"/>
            </p:cNvSpPr>
            <p:nvPr/>
          </p:nvSpPr>
          <p:spPr bwMode="auto">
            <a:xfrm>
              <a:off x="866" y="259"/>
              <a:ext cx="17" cy="21"/>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39" name="Freeform 40">
              <a:extLst>
                <a:ext uri="{FF2B5EF4-FFF2-40B4-BE49-F238E27FC236}">
                  <a16:creationId xmlns:a16="http://schemas.microsoft.com/office/drawing/2014/main" id="{AB66665E-94E4-0C92-F5D5-E9E0F7376755}"/>
                </a:ext>
              </a:extLst>
            </p:cNvPr>
            <p:cNvSpPr>
              <a:spLocks/>
            </p:cNvSpPr>
            <p:nvPr/>
          </p:nvSpPr>
          <p:spPr bwMode="auto">
            <a:xfrm>
              <a:off x="850" y="254"/>
              <a:ext cx="16" cy="30"/>
            </a:xfrm>
            <a:custGeom>
              <a:avLst/>
              <a:gdLst>
                <a:gd name="T0" fmla="*/ 148 w 11"/>
                <a:gd name="T1" fmla="*/ 30 h 30"/>
                <a:gd name="T2" fmla="*/ 148 w 11"/>
                <a:gd name="T3" fmla="*/ 0 h 30"/>
                <a:gd name="T4" fmla="*/ 0 w 11"/>
                <a:gd name="T5" fmla="*/ 0 h 30"/>
                <a:gd name="T6" fmla="*/ 0 w 11"/>
                <a:gd name="T7" fmla="*/ 9 h 30"/>
                <a:gd name="T8" fmla="*/ 148 w 11"/>
                <a:gd name="T9" fmla="*/ 9 h 30"/>
                <a:gd name="T10" fmla="*/ 0 w 11"/>
                <a:gd name="T11" fmla="*/ 9 h 30"/>
                <a:gd name="T12" fmla="*/ 0 w 11"/>
                <a:gd name="T13" fmla="*/ 23 h 30"/>
                <a:gd name="T14" fmla="*/ 148 w 11"/>
                <a:gd name="T15" fmla="*/ 23 h 30"/>
                <a:gd name="T16" fmla="*/ 0 w 11"/>
                <a:gd name="T17" fmla="*/ 23 h 30"/>
                <a:gd name="T18" fmla="*/ 0 w 11"/>
                <a:gd name="T19" fmla="*/ 30 h 30"/>
                <a:gd name="T20" fmla="*/ 148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40" name="Freeform 41">
              <a:extLst>
                <a:ext uri="{FF2B5EF4-FFF2-40B4-BE49-F238E27FC236}">
                  <a16:creationId xmlns:a16="http://schemas.microsoft.com/office/drawing/2014/main" id="{EDC0F06D-748C-E3E0-23AA-B2E38BFA8071}"/>
                </a:ext>
              </a:extLst>
            </p:cNvPr>
            <p:cNvSpPr>
              <a:spLocks/>
            </p:cNvSpPr>
            <p:nvPr/>
          </p:nvSpPr>
          <p:spPr bwMode="auto">
            <a:xfrm>
              <a:off x="770" y="253"/>
              <a:ext cx="16" cy="30"/>
            </a:xfrm>
            <a:custGeom>
              <a:avLst/>
              <a:gdLst>
                <a:gd name="T0" fmla="*/ 148 w 11"/>
                <a:gd name="T1" fmla="*/ 30 h 30"/>
                <a:gd name="T2" fmla="*/ 148 w 11"/>
                <a:gd name="T3" fmla="*/ 0 h 30"/>
                <a:gd name="T4" fmla="*/ 0 w 11"/>
                <a:gd name="T5" fmla="*/ 0 h 30"/>
                <a:gd name="T6" fmla="*/ 0 w 11"/>
                <a:gd name="T7" fmla="*/ 9 h 30"/>
                <a:gd name="T8" fmla="*/ 148 w 11"/>
                <a:gd name="T9" fmla="*/ 9 h 30"/>
                <a:gd name="T10" fmla="*/ 0 w 11"/>
                <a:gd name="T11" fmla="*/ 9 h 30"/>
                <a:gd name="T12" fmla="*/ 0 w 11"/>
                <a:gd name="T13" fmla="*/ 23 h 30"/>
                <a:gd name="T14" fmla="*/ 148 w 11"/>
                <a:gd name="T15" fmla="*/ 23 h 30"/>
                <a:gd name="T16" fmla="*/ 0 w 11"/>
                <a:gd name="T17" fmla="*/ 23 h 30"/>
                <a:gd name="T18" fmla="*/ 0 w 11"/>
                <a:gd name="T19" fmla="*/ 30 h 30"/>
                <a:gd name="T20" fmla="*/ 148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41" name="Rectangle 42">
              <a:extLst>
                <a:ext uri="{FF2B5EF4-FFF2-40B4-BE49-F238E27FC236}">
                  <a16:creationId xmlns:a16="http://schemas.microsoft.com/office/drawing/2014/main" id="{929E0183-7FAD-9BE2-8EA8-08DACEB7AA1F}"/>
                </a:ext>
              </a:extLst>
            </p:cNvPr>
            <p:cNvSpPr>
              <a:spLocks noChangeArrowheads="1"/>
            </p:cNvSpPr>
            <p:nvPr/>
          </p:nvSpPr>
          <p:spPr bwMode="auto">
            <a:xfrm>
              <a:off x="753" y="258"/>
              <a:ext cx="17" cy="21"/>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42" name="Freeform 43">
              <a:extLst>
                <a:ext uri="{FF2B5EF4-FFF2-40B4-BE49-F238E27FC236}">
                  <a16:creationId xmlns:a16="http://schemas.microsoft.com/office/drawing/2014/main" id="{228320B5-4BE8-E96A-9D47-144F4BCEEE85}"/>
                </a:ext>
              </a:extLst>
            </p:cNvPr>
            <p:cNvSpPr>
              <a:spLocks/>
            </p:cNvSpPr>
            <p:nvPr/>
          </p:nvSpPr>
          <p:spPr bwMode="auto">
            <a:xfrm>
              <a:off x="737" y="253"/>
              <a:ext cx="16" cy="30"/>
            </a:xfrm>
            <a:custGeom>
              <a:avLst/>
              <a:gdLst>
                <a:gd name="T0" fmla="*/ 148 w 11"/>
                <a:gd name="T1" fmla="*/ 30 h 30"/>
                <a:gd name="T2" fmla="*/ 148 w 11"/>
                <a:gd name="T3" fmla="*/ 0 h 30"/>
                <a:gd name="T4" fmla="*/ 0 w 11"/>
                <a:gd name="T5" fmla="*/ 0 h 30"/>
                <a:gd name="T6" fmla="*/ 0 w 11"/>
                <a:gd name="T7" fmla="*/ 9 h 30"/>
                <a:gd name="T8" fmla="*/ 148 w 11"/>
                <a:gd name="T9" fmla="*/ 9 h 30"/>
                <a:gd name="T10" fmla="*/ 0 w 11"/>
                <a:gd name="T11" fmla="*/ 9 h 30"/>
                <a:gd name="T12" fmla="*/ 0 w 11"/>
                <a:gd name="T13" fmla="*/ 23 h 30"/>
                <a:gd name="T14" fmla="*/ 148 w 11"/>
                <a:gd name="T15" fmla="*/ 23 h 30"/>
                <a:gd name="T16" fmla="*/ 0 w 11"/>
                <a:gd name="T17" fmla="*/ 23 h 30"/>
                <a:gd name="T18" fmla="*/ 0 w 11"/>
                <a:gd name="T19" fmla="*/ 30 h 30"/>
                <a:gd name="T20" fmla="*/ 148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grpSp>
          <p:nvGrpSpPr>
            <p:cNvPr id="43" name="Group 44">
              <a:extLst>
                <a:ext uri="{FF2B5EF4-FFF2-40B4-BE49-F238E27FC236}">
                  <a16:creationId xmlns:a16="http://schemas.microsoft.com/office/drawing/2014/main" id="{6F0D698E-FF8A-E3F1-DCAF-DBF679886169}"/>
                </a:ext>
              </a:extLst>
            </p:cNvPr>
            <p:cNvGrpSpPr>
              <a:grpSpLocks/>
            </p:cNvGrpSpPr>
            <p:nvPr/>
          </p:nvGrpSpPr>
          <p:grpSpPr bwMode="auto">
            <a:xfrm rot="5400000">
              <a:off x="795" y="324"/>
              <a:ext cx="49" cy="30"/>
              <a:chOff x="855" y="312"/>
              <a:chExt cx="49" cy="30"/>
            </a:xfrm>
          </p:grpSpPr>
          <p:sp>
            <p:nvSpPr>
              <p:cNvPr id="47" name="Freeform 45">
                <a:extLst>
                  <a:ext uri="{FF2B5EF4-FFF2-40B4-BE49-F238E27FC236}">
                    <a16:creationId xmlns:a16="http://schemas.microsoft.com/office/drawing/2014/main" id="{D19C1361-8936-35A6-4094-9FE5BD9C1AFC}"/>
                  </a:ext>
                </a:extLst>
              </p:cNvPr>
              <p:cNvSpPr>
                <a:spLocks/>
              </p:cNvSpPr>
              <p:nvPr/>
            </p:nvSpPr>
            <p:spPr bwMode="auto">
              <a:xfrm>
                <a:off x="888" y="312"/>
                <a:ext cx="16" cy="30"/>
              </a:xfrm>
              <a:custGeom>
                <a:avLst/>
                <a:gdLst>
                  <a:gd name="T0" fmla="*/ 148 w 11"/>
                  <a:gd name="T1" fmla="*/ 30 h 30"/>
                  <a:gd name="T2" fmla="*/ 148 w 11"/>
                  <a:gd name="T3" fmla="*/ 0 h 30"/>
                  <a:gd name="T4" fmla="*/ 0 w 11"/>
                  <a:gd name="T5" fmla="*/ 0 h 30"/>
                  <a:gd name="T6" fmla="*/ 0 w 11"/>
                  <a:gd name="T7" fmla="*/ 9 h 30"/>
                  <a:gd name="T8" fmla="*/ 148 w 11"/>
                  <a:gd name="T9" fmla="*/ 9 h 30"/>
                  <a:gd name="T10" fmla="*/ 0 w 11"/>
                  <a:gd name="T11" fmla="*/ 9 h 30"/>
                  <a:gd name="T12" fmla="*/ 0 w 11"/>
                  <a:gd name="T13" fmla="*/ 23 h 30"/>
                  <a:gd name="T14" fmla="*/ 148 w 11"/>
                  <a:gd name="T15" fmla="*/ 23 h 30"/>
                  <a:gd name="T16" fmla="*/ 0 w 11"/>
                  <a:gd name="T17" fmla="*/ 23 h 30"/>
                  <a:gd name="T18" fmla="*/ 0 w 11"/>
                  <a:gd name="T19" fmla="*/ 30 h 30"/>
                  <a:gd name="T20" fmla="*/ 148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48" name="Rectangle 46">
                <a:extLst>
                  <a:ext uri="{FF2B5EF4-FFF2-40B4-BE49-F238E27FC236}">
                    <a16:creationId xmlns:a16="http://schemas.microsoft.com/office/drawing/2014/main" id="{4F113134-0264-E335-6148-C7B170031920}"/>
                  </a:ext>
                </a:extLst>
              </p:cNvPr>
              <p:cNvSpPr>
                <a:spLocks noChangeArrowheads="1"/>
              </p:cNvSpPr>
              <p:nvPr/>
            </p:nvSpPr>
            <p:spPr bwMode="auto">
              <a:xfrm>
                <a:off x="871" y="317"/>
                <a:ext cx="17" cy="21"/>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49" name="Freeform 47">
                <a:extLst>
                  <a:ext uri="{FF2B5EF4-FFF2-40B4-BE49-F238E27FC236}">
                    <a16:creationId xmlns:a16="http://schemas.microsoft.com/office/drawing/2014/main" id="{0B70FD1B-EC01-0640-6F72-10436203DE25}"/>
                  </a:ext>
                </a:extLst>
              </p:cNvPr>
              <p:cNvSpPr>
                <a:spLocks/>
              </p:cNvSpPr>
              <p:nvPr/>
            </p:nvSpPr>
            <p:spPr bwMode="auto">
              <a:xfrm>
                <a:off x="855" y="312"/>
                <a:ext cx="16" cy="30"/>
              </a:xfrm>
              <a:custGeom>
                <a:avLst/>
                <a:gdLst>
                  <a:gd name="T0" fmla="*/ 148 w 11"/>
                  <a:gd name="T1" fmla="*/ 30 h 30"/>
                  <a:gd name="T2" fmla="*/ 148 w 11"/>
                  <a:gd name="T3" fmla="*/ 0 h 30"/>
                  <a:gd name="T4" fmla="*/ 0 w 11"/>
                  <a:gd name="T5" fmla="*/ 0 h 30"/>
                  <a:gd name="T6" fmla="*/ 0 w 11"/>
                  <a:gd name="T7" fmla="*/ 9 h 30"/>
                  <a:gd name="T8" fmla="*/ 148 w 11"/>
                  <a:gd name="T9" fmla="*/ 9 h 30"/>
                  <a:gd name="T10" fmla="*/ 0 w 11"/>
                  <a:gd name="T11" fmla="*/ 9 h 30"/>
                  <a:gd name="T12" fmla="*/ 0 w 11"/>
                  <a:gd name="T13" fmla="*/ 23 h 30"/>
                  <a:gd name="T14" fmla="*/ 148 w 11"/>
                  <a:gd name="T15" fmla="*/ 23 h 30"/>
                  <a:gd name="T16" fmla="*/ 0 w 11"/>
                  <a:gd name="T17" fmla="*/ 23 h 30"/>
                  <a:gd name="T18" fmla="*/ 0 w 11"/>
                  <a:gd name="T19" fmla="*/ 30 h 30"/>
                  <a:gd name="T20" fmla="*/ 148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grpSp>
        <p:sp>
          <p:nvSpPr>
            <p:cNvPr id="44" name="Freeform 48">
              <a:extLst>
                <a:ext uri="{FF2B5EF4-FFF2-40B4-BE49-F238E27FC236}">
                  <a16:creationId xmlns:a16="http://schemas.microsoft.com/office/drawing/2014/main" id="{099519BE-E9D3-43F6-924C-66E3A369C042}"/>
                </a:ext>
              </a:extLst>
            </p:cNvPr>
            <p:cNvSpPr>
              <a:spLocks/>
            </p:cNvSpPr>
            <p:nvPr/>
          </p:nvSpPr>
          <p:spPr bwMode="auto">
            <a:xfrm>
              <a:off x="786" y="242"/>
              <a:ext cx="65" cy="71"/>
            </a:xfrm>
            <a:custGeom>
              <a:avLst/>
              <a:gdLst>
                <a:gd name="T0" fmla="*/ 12 w 65"/>
                <a:gd name="T1" fmla="*/ 71 h 71"/>
                <a:gd name="T2" fmla="*/ 12 w 65"/>
                <a:gd name="T3" fmla="*/ 58 h 71"/>
                <a:gd name="T4" fmla="*/ 4 w 65"/>
                <a:gd name="T5" fmla="*/ 48 h 71"/>
                <a:gd name="T6" fmla="*/ 0 w 65"/>
                <a:gd name="T7" fmla="*/ 37 h 71"/>
                <a:gd name="T8" fmla="*/ 0 w 65"/>
                <a:gd name="T9" fmla="*/ 15 h 71"/>
                <a:gd name="T10" fmla="*/ 7 w 65"/>
                <a:gd name="T11" fmla="*/ 6 h 71"/>
                <a:gd name="T12" fmla="*/ 19 w 65"/>
                <a:gd name="T13" fmla="*/ 0 h 71"/>
                <a:gd name="T14" fmla="*/ 45 w 65"/>
                <a:gd name="T15" fmla="*/ 0 h 71"/>
                <a:gd name="T16" fmla="*/ 59 w 65"/>
                <a:gd name="T17" fmla="*/ 6 h 71"/>
                <a:gd name="T18" fmla="*/ 65 w 65"/>
                <a:gd name="T19" fmla="*/ 16 h 71"/>
                <a:gd name="T20" fmla="*/ 65 w 65"/>
                <a:gd name="T21" fmla="*/ 38 h 71"/>
                <a:gd name="T22" fmla="*/ 62 w 65"/>
                <a:gd name="T23" fmla="*/ 47 h 71"/>
                <a:gd name="T24" fmla="*/ 54 w 65"/>
                <a:gd name="T25" fmla="*/ 59 h 71"/>
                <a:gd name="T26" fmla="*/ 54 w 65"/>
                <a:gd name="T27" fmla="*/ 71 h 71"/>
                <a:gd name="T28" fmla="*/ 12 w 65"/>
                <a:gd name="T29" fmla="*/ 71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71"/>
                <a:gd name="T47" fmla="*/ 65 w 65"/>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71">
                  <a:moveTo>
                    <a:pt x="12" y="71"/>
                  </a:moveTo>
                  <a:lnTo>
                    <a:pt x="12" y="58"/>
                  </a:lnTo>
                  <a:lnTo>
                    <a:pt x="4" y="48"/>
                  </a:lnTo>
                  <a:lnTo>
                    <a:pt x="0" y="37"/>
                  </a:lnTo>
                  <a:lnTo>
                    <a:pt x="0" y="15"/>
                  </a:lnTo>
                  <a:lnTo>
                    <a:pt x="7" y="6"/>
                  </a:lnTo>
                  <a:lnTo>
                    <a:pt x="19" y="0"/>
                  </a:lnTo>
                  <a:lnTo>
                    <a:pt x="45" y="0"/>
                  </a:lnTo>
                  <a:lnTo>
                    <a:pt x="59" y="6"/>
                  </a:lnTo>
                  <a:lnTo>
                    <a:pt x="65" y="16"/>
                  </a:lnTo>
                  <a:lnTo>
                    <a:pt x="65" y="38"/>
                  </a:lnTo>
                  <a:lnTo>
                    <a:pt x="62" y="47"/>
                  </a:lnTo>
                  <a:lnTo>
                    <a:pt x="54" y="59"/>
                  </a:lnTo>
                  <a:lnTo>
                    <a:pt x="54" y="71"/>
                  </a:lnTo>
                  <a:lnTo>
                    <a:pt x="12" y="71"/>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45" name="Rectangle 49">
              <a:extLst>
                <a:ext uri="{FF2B5EF4-FFF2-40B4-BE49-F238E27FC236}">
                  <a16:creationId xmlns:a16="http://schemas.microsoft.com/office/drawing/2014/main" id="{5649AF32-F276-0B2F-8238-B9489BA0ADD2}"/>
                </a:ext>
              </a:extLst>
            </p:cNvPr>
            <p:cNvSpPr>
              <a:spLocks noChangeArrowheads="1"/>
            </p:cNvSpPr>
            <p:nvPr/>
          </p:nvSpPr>
          <p:spPr bwMode="auto">
            <a:xfrm>
              <a:off x="809" y="233"/>
              <a:ext cx="20" cy="8"/>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46" name="Rectangle 50">
              <a:extLst>
                <a:ext uri="{FF2B5EF4-FFF2-40B4-BE49-F238E27FC236}">
                  <a16:creationId xmlns:a16="http://schemas.microsoft.com/office/drawing/2014/main" id="{D8545632-97F8-AD3D-95F8-503B6F60DF80}"/>
                </a:ext>
              </a:extLst>
            </p:cNvPr>
            <p:cNvSpPr>
              <a:spLocks noChangeArrowheads="1"/>
            </p:cNvSpPr>
            <p:nvPr/>
          </p:nvSpPr>
          <p:spPr bwMode="auto">
            <a:xfrm>
              <a:off x="767" y="224"/>
              <a:ext cx="68" cy="8"/>
            </a:xfrm>
            <a:prstGeom prst="rect">
              <a:avLst/>
            </a:prstGeom>
            <a:solidFill>
              <a:srgbClr val="FF0000">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sp>
        <p:nvSpPr>
          <p:cNvPr id="50" name="Rectangle 51">
            <a:extLst>
              <a:ext uri="{FF2B5EF4-FFF2-40B4-BE49-F238E27FC236}">
                <a16:creationId xmlns:a16="http://schemas.microsoft.com/office/drawing/2014/main" id="{AA678C04-4816-C8CF-C9D9-AA422C0CC348}"/>
              </a:ext>
            </a:extLst>
          </p:cNvPr>
          <p:cNvSpPr>
            <a:spLocks noChangeArrowheads="1"/>
          </p:cNvSpPr>
          <p:nvPr/>
        </p:nvSpPr>
        <p:spPr bwMode="auto">
          <a:xfrm rot="5400000">
            <a:off x="4697727" y="3630699"/>
            <a:ext cx="344487" cy="71438"/>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51" name="Rectangle 52">
            <a:extLst>
              <a:ext uri="{FF2B5EF4-FFF2-40B4-BE49-F238E27FC236}">
                <a16:creationId xmlns:a16="http://schemas.microsoft.com/office/drawing/2014/main" id="{147D4577-1923-6338-CF1D-2C34F005FBFF}"/>
              </a:ext>
            </a:extLst>
          </p:cNvPr>
          <p:cNvSpPr>
            <a:spLocks noChangeArrowheads="1"/>
          </p:cNvSpPr>
          <p:nvPr/>
        </p:nvSpPr>
        <p:spPr bwMode="auto">
          <a:xfrm rot="5400000">
            <a:off x="5811357" y="3677530"/>
            <a:ext cx="458788" cy="69850"/>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52" name="Rectangle 53">
            <a:extLst>
              <a:ext uri="{FF2B5EF4-FFF2-40B4-BE49-F238E27FC236}">
                <a16:creationId xmlns:a16="http://schemas.microsoft.com/office/drawing/2014/main" id="{F6C8616E-5973-848D-A8E6-4C3757687EBD}"/>
              </a:ext>
            </a:extLst>
          </p:cNvPr>
          <p:cNvSpPr>
            <a:spLocks noChangeArrowheads="1"/>
          </p:cNvSpPr>
          <p:nvPr/>
        </p:nvSpPr>
        <p:spPr bwMode="auto">
          <a:xfrm rot="5400000">
            <a:off x="5801039" y="4343486"/>
            <a:ext cx="461962" cy="71438"/>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53" name="Rectangle 54">
            <a:extLst>
              <a:ext uri="{FF2B5EF4-FFF2-40B4-BE49-F238E27FC236}">
                <a16:creationId xmlns:a16="http://schemas.microsoft.com/office/drawing/2014/main" id="{F8AC00FD-123F-C9B4-343C-A9D49C2D5A22}"/>
              </a:ext>
            </a:extLst>
          </p:cNvPr>
          <p:cNvSpPr>
            <a:spLocks noChangeArrowheads="1"/>
          </p:cNvSpPr>
          <p:nvPr/>
        </p:nvSpPr>
        <p:spPr bwMode="auto">
          <a:xfrm>
            <a:off x="6204264" y="3270337"/>
            <a:ext cx="2268000" cy="74613"/>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54" name="Freeform 55">
            <a:extLst>
              <a:ext uri="{FF2B5EF4-FFF2-40B4-BE49-F238E27FC236}">
                <a16:creationId xmlns:a16="http://schemas.microsoft.com/office/drawing/2014/main" id="{A3266E45-9D3F-02E2-581F-3A519C0741B6}"/>
              </a:ext>
            </a:extLst>
          </p:cNvPr>
          <p:cNvSpPr>
            <a:spLocks noChangeAspect="1"/>
          </p:cNvSpPr>
          <p:nvPr/>
        </p:nvSpPr>
        <p:spPr bwMode="auto">
          <a:xfrm>
            <a:off x="5889939" y="3891049"/>
            <a:ext cx="207962" cy="323850"/>
          </a:xfrm>
          <a:custGeom>
            <a:avLst/>
            <a:gdLst>
              <a:gd name="T0" fmla="*/ 2147483647 w 148"/>
              <a:gd name="T1" fmla="*/ 2147483647 h 209"/>
              <a:gd name="T2" fmla="*/ 2147483647 w 148"/>
              <a:gd name="T3" fmla="*/ 2147483647 h 209"/>
              <a:gd name="T4" fmla="*/ 2147483647 w 148"/>
              <a:gd name="T5" fmla="*/ 0 h 209"/>
              <a:gd name="T6" fmla="*/ 2147483647 w 148"/>
              <a:gd name="T7" fmla="*/ 0 h 209"/>
              <a:gd name="T8" fmla="*/ 2147483647 w 148"/>
              <a:gd name="T9" fmla="*/ 2147483647 h 209"/>
              <a:gd name="T10" fmla="*/ 2147483647 w 148"/>
              <a:gd name="T11" fmla="*/ 2147483647 h 209"/>
              <a:gd name="T12" fmla="*/ 2147483647 w 148"/>
              <a:gd name="T13" fmla="*/ 2147483647 h 209"/>
              <a:gd name="T14" fmla="*/ 2147483647 w 148"/>
              <a:gd name="T15" fmla="*/ 2147483647 h 209"/>
              <a:gd name="T16" fmla="*/ 2147483647 w 148"/>
              <a:gd name="T17" fmla="*/ 2147483647 h 209"/>
              <a:gd name="T18" fmla="*/ 0 w 148"/>
              <a:gd name="T19" fmla="*/ 2147483647 h 209"/>
              <a:gd name="T20" fmla="*/ 0 w 148"/>
              <a:gd name="T21" fmla="*/ 2147483647 h 209"/>
              <a:gd name="T22" fmla="*/ 2147483647 w 148"/>
              <a:gd name="T23" fmla="*/ 2147483647 h 209"/>
              <a:gd name="T24" fmla="*/ 2147483647 w 148"/>
              <a:gd name="T25" fmla="*/ 2147483647 h 209"/>
              <a:gd name="T26" fmla="*/ 2147483647 w 148"/>
              <a:gd name="T27" fmla="*/ 2147483647 h 209"/>
              <a:gd name="T28" fmla="*/ 2147483647 w 148"/>
              <a:gd name="T29" fmla="*/ 2147483647 h 209"/>
              <a:gd name="T30" fmla="*/ 2147483647 w 148"/>
              <a:gd name="T31" fmla="*/ 2147483647 h 209"/>
              <a:gd name="T32" fmla="*/ 2147483647 w 148"/>
              <a:gd name="T33" fmla="*/ 2147483647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209"/>
              <a:gd name="T53" fmla="*/ 148 w 148"/>
              <a:gd name="T54" fmla="*/ 209 h 2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209">
                <a:moveTo>
                  <a:pt x="64" y="209"/>
                </a:moveTo>
                <a:lnTo>
                  <a:pt x="148" y="209"/>
                </a:lnTo>
                <a:lnTo>
                  <a:pt x="148" y="0"/>
                </a:lnTo>
                <a:lnTo>
                  <a:pt x="64" y="0"/>
                </a:lnTo>
                <a:lnTo>
                  <a:pt x="64" y="64"/>
                </a:lnTo>
                <a:lnTo>
                  <a:pt x="85" y="77"/>
                </a:lnTo>
                <a:lnTo>
                  <a:pt x="92" y="91"/>
                </a:lnTo>
                <a:lnTo>
                  <a:pt x="81" y="73"/>
                </a:lnTo>
                <a:lnTo>
                  <a:pt x="65" y="64"/>
                </a:lnTo>
                <a:lnTo>
                  <a:pt x="0" y="64"/>
                </a:lnTo>
                <a:lnTo>
                  <a:pt x="0" y="148"/>
                </a:lnTo>
                <a:lnTo>
                  <a:pt x="64" y="148"/>
                </a:lnTo>
                <a:lnTo>
                  <a:pt x="77" y="138"/>
                </a:lnTo>
                <a:lnTo>
                  <a:pt x="92" y="119"/>
                </a:lnTo>
                <a:lnTo>
                  <a:pt x="80" y="137"/>
                </a:lnTo>
                <a:lnTo>
                  <a:pt x="64" y="146"/>
                </a:lnTo>
                <a:lnTo>
                  <a:pt x="64" y="209"/>
                </a:lnTo>
                <a:close/>
              </a:path>
            </a:pathLst>
          </a:custGeom>
          <a:solidFill>
            <a:srgbClr val="969696">
              <a:alpha val="50195"/>
            </a:srgbClr>
          </a:solidFill>
          <a:ln w="9525" cap="flat" cmpd="sng">
            <a:solidFill>
              <a:srgbClr val="000000"/>
            </a:solidFill>
            <a:prstDash val="solid"/>
            <a:round/>
            <a:headEnd/>
            <a:tailEnd/>
          </a:ln>
        </p:spPr>
        <p:txBody>
          <a:bodyPr/>
          <a:lstStyle/>
          <a:p>
            <a:pPr fontAlgn="base">
              <a:spcBef>
                <a:spcPct val="0"/>
              </a:spcBef>
              <a:spcAft>
                <a:spcPct val="0"/>
              </a:spcAft>
            </a:pPr>
            <a:endParaRPr lang="de-DE">
              <a:solidFill>
                <a:schemeClr val="accent2"/>
              </a:solidFill>
              <a:latin typeface="Arial" charset="0"/>
              <a:cs typeface="Arial" charset="0"/>
            </a:endParaRPr>
          </a:p>
        </p:txBody>
      </p:sp>
      <p:sp>
        <p:nvSpPr>
          <p:cNvPr id="55" name="Freeform 56">
            <a:extLst>
              <a:ext uri="{FF2B5EF4-FFF2-40B4-BE49-F238E27FC236}">
                <a16:creationId xmlns:a16="http://schemas.microsoft.com/office/drawing/2014/main" id="{3E221767-E959-8A41-887C-F5BB36F8CD28}"/>
              </a:ext>
            </a:extLst>
          </p:cNvPr>
          <p:cNvSpPr>
            <a:spLocks noChangeAspect="1"/>
          </p:cNvSpPr>
          <p:nvPr/>
        </p:nvSpPr>
        <p:spPr bwMode="auto">
          <a:xfrm rot="5400000">
            <a:off x="5976458" y="4561768"/>
            <a:ext cx="266700" cy="255587"/>
          </a:xfrm>
          <a:custGeom>
            <a:avLst/>
            <a:gdLst>
              <a:gd name="T0" fmla="*/ 2147483647 w 227"/>
              <a:gd name="T1" fmla="*/ 2147483647 h 215"/>
              <a:gd name="T2" fmla="*/ 0 w 227"/>
              <a:gd name="T3" fmla="*/ 2147483647 h 215"/>
              <a:gd name="T4" fmla="*/ 0 w 227"/>
              <a:gd name="T5" fmla="*/ 2147483647 h 215"/>
              <a:gd name="T6" fmla="*/ 2147483647 w 227"/>
              <a:gd name="T7" fmla="*/ 2147483647 h 215"/>
              <a:gd name="T8" fmla="*/ 2147483647 w 227"/>
              <a:gd name="T9" fmla="*/ 2147483647 h 215"/>
              <a:gd name="T10" fmla="*/ 2147483647 w 227"/>
              <a:gd name="T11" fmla="*/ 2147483647 h 215"/>
              <a:gd name="T12" fmla="*/ 2147483647 w 227"/>
              <a:gd name="T13" fmla="*/ 2147483647 h 215"/>
              <a:gd name="T14" fmla="*/ 2147483647 w 227"/>
              <a:gd name="T15" fmla="*/ 2147483647 h 215"/>
              <a:gd name="T16" fmla="*/ 2147483647 w 227"/>
              <a:gd name="T17" fmla="*/ 2147483647 h 215"/>
              <a:gd name="T18" fmla="*/ 2147483647 w 227"/>
              <a:gd name="T19" fmla="*/ 2147483647 h 215"/>
              <a:gd name="T20" fmla="*/ 2147483647 w 227"/>
              <a:gd name="T21" fmla="*/ 2147483647 h 215"/>
              <a:gd name="T22" fmla="*/ 2147483647 w 227"/>
              <a:gd name="T23" fmla="*/ 2147483647 h 215"/>
              <a:gd name="T24" fmla="*/ 2147483647 w 227"/>
              <a:gd name="T25" fmla="*/ 2147483647 h 215"/>
              <a:gd name="T26" fmla="*/ 2147483647 w 227"/>
              <a:gd name="T27" fmla="*/ 2147483647 h 215"/>
              <a:gd name="T28" fmla="*/ 2147483647 w 227"/>
              <a:gd name="T29" fmla="*/ 0 h 215"/>
              <a:gd name="T30" fmla="*/ 2147483647 w 227"/>
              <a:gd name="T31" fmla="*/ 0 h 215"/>
              <a:gd name="T32" fmla="*/ 2147483647 w 227"/>
              <a:gd name="T33" fmla="*/ 2147483647 h 215"/>
              <a:gd name="T34" fmla="*/ 2147483647 w 227"/>
              <a:gd name="T35" fmla="*/ 2147483647 h 215"/>
              <a:gd name="T36" fmla="*/ 2147483647 w 227"/>
              <a:gd name="T37" fmla="*/ 2147483647 h 215"/>
              <a:gd name="T38" fmla="*/ 2147483647 w 227"/>
              <a:gd name="T39" fmla="*/ 2147483647 h 215"/>
              <a:gd name="T40" fmla="*/ 2147483647 w 227"/>
              <a:gd name="T41" fmla="*/ 2147483647 h 215"/>
              <a:gd name="T42" fmla="*/ 2147483647 w 227"/>
              <a:gd name="T43" fmla="*/ 2147483647 h 215"/>
              <a:gd name="T44" fmla="*/ 2147483647 w 227"/>
              <a:gd name="T45" fmla="*/ 2147483647 h 215"/>
              <a:gd name="T46" fmla="*/ 2147483647 w 227"/>
              <a:gd name="T47" fmla="*/ 2147483647 h 215"/>
              <a:gd name="T48" fmla="*/ 2147483647 w 227"/>
              <a:gd name="T49" fmla="*/ 2147483647 h 215"/>
              <a:gd name="T50" fmla="*/ 2147483647 w 227"/>
              <a:gd name="T51" fmla="*/ 2147483647 h 215"/>
              <a:gd name="T52" fmla="*/ 2147483647 w 227"/>
              <a:gd name="T53" fmla="*/ 2147483647 h 215"/>
              <a:gd name="T54" fmla="*/ 2147483647 w 227"/>
              <a:gd name="T55" fmla="*/ 2147483647 h 215"/>
              <a:gd name="T56" fmla="*/ 2147483647 w 227"/>
              <a:gd name="T57" fmla="*/ 2147483647 h 2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27"/>
              <a:gd name="T88" fmla="*/ 0 h 215"/>
              <a:gd name="T89" fmla="*/ 227 w 227"/>
              <a:gd name="T90" fmla="*/ 215 h 21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27" h="215">
                <a:moveTo>
                  <a:pt x="50" y="215"/>
                </a:moveTo>
                <a:lnTo>
                  <a:pt x="0" y="215"/>
                </a:lnTo>
                <a:lnTo>
                  <a:pt x="0" y="136"/>
                </a:lnTo>
                <a:lnTo>
                  <a:pt x="50" y="136"/>
                </a:lnTo>
                <a:lnTo>
                  <a:pt x="50" y="140"/>
                </a:lnTo>
                <a:lnTo>
                  <a:pt x="74" y="140"/>
                </a:lnTo>
                <a:lnTo>
                  <a:pt x="94" y="135"/>
                </a:lnTo>
                <a:lnTo>
                  <a:pt x="113" y="125"/>
                </a:lnTo>
                <a:lnTo>
                  <a:pt x="125" y="115"/>
                </a:lnTo>
                <a:lnTo>
                  <a:pt x="140" y="96"/>
                </a:lnTo>
                <a:lnTo>
                  <a:pt x="146" y="76"/>
                </a:lnTo>
                <a:lnTo>
                  <a:pt x="148" y="56"/>
                </a:lnTo>
                <a:lnTo>
                  <a:pt x="148" y="47"/>
                </a:lnTo>
                <a:lnTo>
                  <a:pt x="142" y="47"/>
                </a:lnTo>
                <a:lnTo>
                  <a:pt x="142" y="0"/>
                </a:lnTo>
                <a:lnTo>
                  <a:pt x="227" y="0"/>
                </a:lnTo>
                <a:lnTo>
                  <a:pt x="227" y="47"/>
                </a:lnTo>
                <a:lnTo>
                  <a:pt x="222" y="47"/>
                </a:lnTo>
                <a:lnTo>
                  <a:pt x="221" y="70"/>
                </a:lnTo>
                <a:lnTo>
                  <a:pt x="219" y="92"/>
                </a:lnTo>
                <a:lnTo>
                  <a:pt x="209" y="119"/>
                </a:lnTo>
                <a:lnTo>
                  <a:pt x="198" y="139"/>
                </a:lnTo>
                <a:lnTo>
                  <a:pt x="183" y="158"/>
                </a:lnTo>
                <a:lnTo>
                  <a:pt x="159" y="179"/>
                </a:lnTo>
                <a:lnTo>
                  <a:pt x="133" y="195"/>
                </a:lnTo>
                <a:lnTo>
                  <a:pt x="103" y="205"/>
                </a:lnTo>
                <a:lnTo>
                  <a:pt x="72" y="210"/>
                </a:lnTo>
                <a:lnTo>
                  <a:pt x="50" y="210"/>
                </a:lnTo>
                <a:lnTo>
                  <a:pt x="50" y="215"/>
                </a:lnTo>
                <a:close/>
              </a:path>
            </a:pathLst>
          </a:custGeom>
          <a:solidFill>
            <a:srgbClr val="969696">
              <a:alpha val="50195"/>
            </a:srgbClr>
          </a:solidFill>
          <a:ln w="9525" cap="flat" cmpd="sng">
            <a:solidFill>
              <a:srgbClr val="000000"/>
            </a:solidFill>
            <a:prstDash val="solid"/>
            <a:round/>
            <a:headEnd/>
            <a:tailEnd/>
          </a:ln>
        </p:spPr>
        <p:txBody>
          <a:bodyPr/>
          <a:lstStyle/>
          <a:p>
            <a:pPr fontAlgn="base">
              <a:spcBef>
                <a:spcPct val="0"/>
              </a:spcBef>
              <a:spcAft>
                <a:spcPct val="0"/>
              </a:spcAft>
            </a:pPr>
            <a:endParaRPr lang="de-DE">
              <a:solidFill>
                <a:schemeClr val="accent2"/>
              </a:solidFill>
              <a:latin typeface="Arial" charset="0"/>
              <a:cs typeface="Arial" charset="0"/>
            </a:endParaRPr>
          </a:p>
        </p:txBody>
      </p:sp>
      <p:sp>
        <p:nvSpPr>
          <p:cNvPr id="56" name="Freeform 57">
            <a:extLst>
              <a:ext uri="{FF2B5EF4-FFF2-40B4-BE49-F238E27FC236}">
                <a16:creationId xmlns:a16="http://schemas.microsoft.com/office/drawing/2014/main" id="{D3006E05-45BB-EA20-9ABD-C390F473C6C1}"/>
              </a:ext>
            </a:extLst>
          </p:cNvPr>
          <p:cNvSpPr>
            <a:spLocks noChangeAspect="1"/>
          </p:cNvSpPr>
          <p:nvPr/>
        </p:nvSpPr>
        <p:spPr bwMode="auto">
          <a:xfrm rot="5400000" flipH="1">
            <a:off x="5984395" y="3264780"/>
            <a:ext cx="266700" cy="255588"/>
          </a:xfrm>
          <a:custGeom>
            <a:avLst/>
            <a:gdLst>
              <a:gd name="T0" fmla="*/ 2147483647 w 227"/>
              <a:gd name="T1" fmla="*/ 2147483647 h 215"/>
              <a:gd name="T2" fmla="*/ 0 w 227"/>
              <a:gd name="T3" fmla="*/ 2147483647 h 215"/>
              <a:gd name="T4" fmla="*/ 0 w 227"/>
              <a:gd name="T5" fmla="*/ 2147483647 h 215"/>
              <a:gd name="T6" fmla="*/ 2147483647 w 227"/>
              <a:gd name="T7" fmla="*/ 2147483647 h 215"/>
              <a:gd name="T8" fmla="*/ 2147483647 w 227"/>
              <a:gd name="T9" fmla="*/ 2147483647 h 215"/>
              <a:gd name="T10" fmla="*/ 2147483647 w 227"/>
              <a:gd name="T11" fmla="*/ 2147483647 h 215"/>
              <a:gd name="T12" fmla="*/ 2147483647 w 227"/>
              <a:gd name="T13" fmla="*/ 2147483647 h 215"/>
              <a:gd name="T14" fmla="*/ 2147483647 w 227"/>
              <a:gd name="T15" fmla="*/ 2147483647 h 215"/>
              <a:gd name="T16" fmla="*/ 2147483647 w 227"/>
              <a:gd name="T17" fmla="*/ 2147483647 h 215"/>
              <a:gd name="T18" fmla="*/ 2147483647 w 227"/>
              <a:gd name="T19" fmla="*/ 2147483647 h 215"/>
              <a:gd name="T20" fmla="*/ 2147483647 w 227"/>
              <a:gd name="T21" fmla="*/ 2147483647 h 215"/>
              <a:gd name="T22" fmla="*/ 2147483647 w 227"/>
              <a:gd name="T23" fmla="*/ 2147483647 h 215"/>
              <a:gd name="T24" fmla="*/ 2147483647 w 227"/>
              <a:gd name="T25" fmla="*/ 2147483647 h 215"/>
              <a:gd name="T26" fmla="*/ 2147483647 w 227"/>
              <a:gd name="T27" fmla="*/ 2147483647 h 215"/>
              <a:gd name="T28" fmla="*/ 2147483647 w 227"/>
              <a:gd name="T29" fmla="*/ 0 h 215"/>
              <a:gd name="T30" fmla="*/ 2147483647 w 227"/>
              <a:gd name="T31" fmla="*/ 0 h 215"/>
              <a:gd name="T32" fmla="*/ 2147483647 w 227"/>
              <a:gd name="T33" fmla="*/ 2147483647 h 215"/>
              <a:gd name="T34" fmla="*/ 2147483647 w 227"/>
              <a:gd name="T35" fmla="*/ 2147483647 h 215"/>
              <a:gd name="T36" fmla="*/ 2147483647 w 227"/>
              <a:gd name="T37" fmla="*/ 2147483647 h 215"/>
              <a:gd name="T38" fmla="*/ 2147483647 w 227"/>
              <a:gd name="T39" fmla="*/ 2147483647 h 215"/>
              <a:gd name="T40" fmla="*/ 2147483647 w 227"/>
              <a:gd name="T41" fmla="*/ 2147483647 h 215"/>
              <a:gd name="T42" fmla="*/ 2147483647 w 227"/>
              <a:gd name="T43" fmla="*/ 2147483647 h 215"/>
              <a:gd name="T44" fmla="*/ 2147483647 w 227"/>
              <a:gd name="T45" fmla="*/ 2147483647 h 215"/>
              <a:gd name="T46" fmla="*/ 2147483647 w 227"/>
              <a:gd name="T47" fmla="*/ 2147483647 h 215"/>
              <a:gd name="T48" fmla="*/ 2147483647 w 227"/>
              <a:gd name="T49" fmla="*/ 2147483647 h 215"/>
              <a:gd name="T50" fmla="*/ 2147483647 w 227"/>
              <a:gd name="T51" fmla="*/ 2147483647 h 215"/>
              <a:gd name="T52" fmla="*/ 2147483647 w 227"/>
              <a:gd name="T53" fmla="*/ 2147483647 h 215"/>
              <a:gd name="T54" fmla="*/ 2147483647 w 227"/>
              <a:gd name="T55" fmla="*/ 2147483647 h 215"/>
              <a:gd name="T56" fmla="*/ 2147483647 w 227"/>
              <a:gd name="T57" fmla="*/ 2147483647 h 2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27"/>
              <a:gd name="T88" fmla="*/ 0 h 215"/>
              <a:gd name="T89" fmla="*/ 227 w 227"/>
              <a:gd name="T90" fmla="*/ 215 h 21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27" h="215">
                <a:moveTo>
                  <a:pt x="50" y="215"/>
                </a:moveTo>
                <a:lnTo>
                  <a:pt x="0" y="215"/>
                </a:lnTo>
                <a:lnTo>
                  <a:pt x="0" y="136"/>
                </a:lnTo>
                <a:lnTo>
                  <a:pt x="50" y="136"/>
                </a:lnTo>
                <a:lnTo>
                  <a:pt x="50" y="140"/>
                </a:lnTo>
                <a:lnTo>
                  <a:pt x="74" y="140"/>
                </a:lnTo>
                <a:lnTo>
                  <a:pt x="94" y="135"/>
                </a:lnTo>
                <a:lnTo>
                  <a:pt x="113" y="125"/>
                </a:lnTo>
                <a:lnTo>
                  <a:pt x="125" y="115"/>
                </a:lnTo>
                <a:lnTo>
                  <a:pt x="140" y="96"/>
                </a:lnTo>
                <a:lnTo>
                  <a:pt x="146" y="76"/>
                </a:lnTo>
                <a:lnTo>
                  <a:pt x="148" y="56"/>
                </a:lnTo>
                <a:lnTo>
                  <a:pt x="148" y="47"/>
                </a:lnTo>
                <a:lnTo>
                  <a:pt x="142" y="47"/>
                </a:lnTo>
                <a:lnTo>
                  <a:pt x="142" y="0"/>
                </a:lnTo>
                <a:lnTo>
                  <a:pt x="227" y="0"/>
                </a:lnTo>
                <a:lnTo>
                  <a:pt x="227" y="47"/>
                </a:lnTo>
                <a:lnTo>
                  <a:pt x="222" y="47"/>
                </a:lnTo>
                <a:lnTo>
                  <a:pt x="221" y="70"/>
                </a:lnTo>
                <a:lnTo>
                  <a:pt x="219" y="92"/>
                </a:lnTo>
                <a:lnTo>
                  <a:pt x="209" y="119"/>
                </a:lnTo>
                <a:lnTo>
                  <a:pt x="198" y="139"/>
                </a:lnTo>
                <a:lnTo>
                  <a:pt x="183" y="158"/>
                </a:lnTo>
                <a:lnTo>
                  <a:pt x="159" y="179"/>
                </a:lnTo>
                <a:lnTo>
                  <a:pt x="133" y="195"/>
                </a:lnTo>
                <a:lnTo>
                  <a:pt x="103" y="205"/>
                </a:lnTo>
                <a:lnTo>
                  <a:pt x="72" y="210"/>
                </a:lnTo>
                <a:lnTo>
                  <a:pt x="50" y="210"/>
                </a:lnTo>
                <a:lnTo>
                  <a:pt x="50" y="215"/>
                </a:lnTo>
                <a:close/>
              </a:path>
            </a:pathLst>
          </a:custGeom>
          <a:solidFill>
            <a:srgbClr val="969696">
              <a:alpha val="50195"/>
            </a:srgbClr>
          </a:solidFill>
          <a:ln w="9525" cap="flat" cmpd="sng">
            <a:solidFill>
              <a:srgbClr val="000000"/>
            </a:solidFill>
            <a:prstDash val="solid"/>
            <a:round/>
            <a:headEnd/>
            <a:tailEnd/>
          </a:ln>
        </p:spPr>
        <p:txBody>
          <a:bodyPr/>
          <a:lstStyle/>
          <a:p>
            <a:pPr fontAlgn="base">
              <a:spcBef>
                <a:spcPct val="0"/>
              </a:spcBef>
              <a:spcAft>
                <a:spcPct val="0"/>
              </a:spcAft>
            </a:pPr>
            <a:endParaRPr lang="de-DE">
              <a:solidFill>
                <a:schemeClr val="accent2"/>
              </a:solidFill>
              <a:latin typeface="Arial" charset="0"/>
              <a:cs typeface="Arial" charset="0"/>
            </a:endParaRPr>
          </a:p>
        </p:txBody>
      </p:sp>
      <p:grpSp>
        <p:nvGrpSpPr>
          <p:cNvPr id="57" name="Group 58">
            <a:extLst>
              <a:ext uri="{FF2B5EF4-FFF2-40B4-BE49-F238E27FC236}">
                <a16:creationId xmlns:a16="http://schemas.microsoft.com/office/drawing/2014/main" id="{0D6C65EC-FAAD-F153-46AE-2E4F6F0D7E60}"/>
              </a:ext>
            </a:extLst>
          </p:cNvPr>
          <p:cNvGrpSpPr>
            <a:grpSpLocks/>
          </p:cNvGrpSpPr>
          <p:nvPr/>
        </p:nvGrpSpPr>
        <p:grpSpPr bwMode="auto">
          <a:xfrm>
            <a:off x="4680265" y="2952837"/>
            <a:ext cx="358775" cy="568325"/>
            <a:chOff x="1107" y="1883"/>
            <a:chExt cx="226" cy="358"/>
          </a:xfrm>
        </p:grpSpPr>
        <p:grpSp>
          <p:nvGrpSpPr>
            <p:cNvPr id="58" name="Group 59">
              <a:extLst>
                <a:ext uri="{FF2B5EF4-FFF2-40B4-BE49-F238E27FC236}">
                  <a16:creationId xmlns:a16="http://schemas.microsoft.com/office/drawing/2014/main" id="{CC78D84B-44E3-5F33-BAA1-B251B2DFB94C}"/>
                </a:ext>
              </a:extLst>
            </p:cNvPr>
            <p:cNvGrpSpPr>
              <a:grpSpLocks/>
            </p:cNvGrpSpPr>
            <p:nvPr/>
          </p:nvGrpSpPr>
          <p:grpSpPr bwMode="auto">
            <a:xfrm>
              <a:off x="1107" y="1883"/>
              <a:ext cx="226" cy="358"/>
              <a:chOff x="488" y="675"/>
              <a:chExt cx="96" cy="153"/>
            </a:xfrm>
          </p:grpSpPr>
          <p:sp>
            <p:nvSpPr>
              <p:cNvPr id="73" name="Rectangle 60">
                <a:extLst>
                  <a:ext uri="{FF2B5EF4-FFF2-40B4-BE49-F238E27FC236}">
                    <a16:creationId xmlns:a16="http://schemas.microsoft.com/office/drawing/2014/main" id="{BAAF4382-3D15-3E73-3576-A8D8E705AA80}"/>
                  </a:ext>
                </a:extLst>
              </p:cNvPr>
              <p:cNvSpPr>
                <a:spLocks noChangeArrowheads="1"/>
              </p:cNvSpPr>
              <p:nvPr/>
            </p:nvSpPr>
            <p:spPr bwMode="auto">
              <a:xfrm>
                <a:off x="488" y="703"/>
                <a:ext cx="96" cy="96"/>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nvGrpSpPr>
              <p:cNvPr id="74" name="Group 61">
                <a:extLst>
                  <a:ext uri="{FF2B5EF4-FFF2-40B4-BE49-F238E27FC236}">
                    <a16:creationId xmlns:a16="http://schemas.microsoft.com/office/drawing/2014/main" id="{4E5404A7-BFE3-0E90-8274-7FEB01B0FCBC}"/>
                  </a:ext>
                </a:extLst>
              </p:cNvPr>
              <p:cNvGrpSpPr>
                <a:grpSpLocks/>
              </p:cNvGrpSpPr>
              <p:nvPr/>
            </p:nvGrpSpPr>
            <p:grpSpPr bwMode="auto">
              <a:xfrm rot="5400000">
                <a:off x="523" y="674"/>
                <a:ext cx="28" cy="30"/>
                <a:chOff x="445" y="861"/>
                <a:chExt cx="28" cy="30"/>
              </a:xfrm>
            </p:grpSpPr>
            <p:sp>
              <p:nvSpPr>
                <p:cNvPr id="79" name="Freeform 62">
                  <a:extLst>
                    <a:ext uri="{FF2B5EF4-FFF2-40B4-BE49-F238E27FC236}">
                      <a16:creationId xmlns:a16="http://schemas.microsoft.com/office/drawing/2014/main" id="{5682B345-241B-DC76-8F5A-2BEC987C0BAB}"/>
                    </a:ext>
                  </a:extLst>
                </p:cNvPr>
                <p:cNvSpPr>
                  <a:spLocks/>
                </p:cNvSpPr>
                <p:nvPr/>
              </p:nvSpPr>
              <p:spPr bwMode="auto">
                <a:xfrm rot="10800000" flipV="1">
                  <a:off x="445" y="861"/>
                  <a:ext cx="18" cy="30"/>
                </a:xfrm>
                <a:custGeom>
                  <a:avLst/>
                  <a:gdLst>
                    <a:gd name="T0" fmla="*/ 0 w 23"/>
                    <a:gd name="T1" fmla="*/ 3 h 45"/>
                    <a:gd name="T2" fmla="*/ 0 w 23"/>
                    <a:gd name="T3" fmla="*/ 0 h 45"/>
                    <a:gd name="T4" fmla="*/ 2 w 23"/>
                    <a:gd name="T5" fmla="*/ 0 h 45"/>
                    <a:gd name="T6" fmla="*/ 3 w 23"/>
                    <a:gd name="T7" fmla="*/ 1 h 45"/>
                    <a:gd name="T8" fmla="*/ 3 w 23"/>
                    <a:gd name="T9" fmla="*/ 1 h 45"/>
                    <a:gd name="T10" fmla="*/ 3 w 23"/>
                    <a:gd name="T11" fmla="*/ 1 h 45"/>
                    <a:gd name="T12" fmla="*/ 2 w 23"/>
                    <a:gd name="T13" fmla="*/ 1 h 45"/>
                    <a:gd name="T14" fmla="*/ 0 w 23"/>
                    <a:gd name="T15" fmla="*/ 1 h 45"/>
                    <a:gd name="T16" fmla="*/ 2 w 23"/>
                    <a:gd name="T17" fmla="*/ 1 h 45"/>
                    <a:gd name="T18" fmla="*/ 3 w 23"/>
                    <a:gd name="T19" fmla="*/ 1 h 45"/>
                    <a:gd name="T20" fmla="*/ 3 w 23"/>
                    <a:gd name="T21" fmla="*/ 1 h 45"/>
                    <a:gd name="T22" fmla="*/ 3 w 23"/>
                    <a:gd name="T23" fmla="*/ 1 h 45"/>
                    <a:gd name="T24" fmla="*/ 3 w 23"/>
                    <a:gd name="T25" fmla="*/ 2 h 45"/>
                    <a:gd name="T26" fmla="*/ 2 w 23"/>
                    <a:gd name="T27" fmla="*/ 2 h 45"/>
                    <a:gd name="T28" fmla="*/ 0 w 23"/>
                    <a:gd name="T29" fmla="*/ 2 h 45"/>
                    <a:gd name="T30" fmla="*/ 2 w 23"/>
                    <a:gd name="T31" fmla="*/ 2 h 45"/>
                    <a:gd name="T32" fmla="*/ 3 w 23"/>
                    <a:gd name="T33" fmla="*/ 2 h 45"/>
                    <a:gd name="T34" fmla="*/ 3 w 23"/>
                    <a:gd name="T35" fmla="*/ 2 h 45"/>
                    <a:gd name="T36" fmla="*/ 3 w 23"/>
                    <a:gd name="T37" fmla="*/ 3 h 45"/>
                    <a:gd name="T38" fmla="*/ 4 w 23"/>
                    <a:gd name="T39" fmla="*/ 2 h 45"/>
                    <a:gd name="T40" fmla="*/ 4 w 23"/>
                    <a:gd name="T41" fmla="*/ 1 h 45"/>
                    <a:gd name="T42" fmla="*/ 2 w 23"/>
                    <a:gd name="T43" fmla="*/ 0 h 45"/>
                    <a:gd name="T44" fmla="*/ 4 w 23"/>
                    <a:gd name="T45" fmla="*/ 1 h 45"/>
                    <a:gd name="T46" fmla="*/ 4 w 23"/>
                    <a:gd name="T47" fmla="*/ 2 h 45"/>
                    <a:gd name="T48" fmla="*/ 3 w 23"/>
                    <a:gd name="T49" fmla="*/ 3 h 45"/>
                    <a:gd name="T50" fmla="*/ 0 w 23"/>
                    <a:gd name="T51" fmla="*/ 3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45"/>
                    <a:gd name="T80" fmla="*/ 23 w 23"/>
                    <a:gd name="T81" fmla="*/ 45 h 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45">
                      <a:moveTo>
                        <a:pt x="0" y="45"/>
                      </a:moveTo>
                      <a:lnTo>
                        <a:pt x="0" y="0"/>
                      </a:lnTo>
                      <a:lnTo>
                        <a:pt x="15" y="0"/>
                      </a:lnTo>
                      <a:lnTo>
                        <a:pt x="17" y="2"/>
                      </a:lnTo>
                      <a:lnTo>
                        <a:pt x="18" y="6"/>
                      </a:lnTo>
                      <a:lnTo>
                        <a:pt x="18" y="11"/>
                      </a:lnTo>
                      <a:lnTo>
                        <a:pt x="15" y="14"/>
                      </a:lnTo>
                      <a:lnTo>
                        <a:pt x="0" y="14"/>
                      </a:lnTo>
                      <a:lnTo>
                        <a:pt x="15" y="14"/>
                      </a:lnTo>
                      <a:lnTo>
                        <a:pt x="17" y="18"/>
                      </a:lnTo>
                      <a:lnTo>
                        <a:pt x="18" y="21"/>
                      </a:lnTo>
                      <a:lnTo>
                        <a:pt x="18" y="27"/>
                      </a:lnTo>
                      <a:lnTo>
                        <a:pt x="17" y="30"/>
                      </a:lnTo>
                      <a:lnTo>
                        <a:pt x="14" y="34"/>
                      </a:lnTo>
                      <a:lnTo>
                        <a:pt x="0" y="34"/>
                      </a:lnTo>
                      <a:lnTo>
                        <a:pt x="14" y="34"/>
                      </a:lnTo>
                      <a:lnTo>
                        <a:pt x="17" y="36"/>
                      </a:lnTo>
                      <a:lnTo>
                        <a:pt x="18" y="41"/>
                      </a:lnTo>
                      <a:lnTo>
                        <a:pt x="16" y="45"/>
                      </a:lnTo>
                      <a:lnTo>
                        <a:pt x="23" y="41"/>
                      </a:lnTo>
                      <a:lnTo>
                        <a:pt x="23" y="3"/>
                      </a:lnTo>
                      <a:lnTo>
                        <a:pt x="15" y="0"/>
                      </a:lnTo>
                      <a:lnTo>
                        <a:pt x="23" y="3"/>
                      </a:lnTo>
                      <a:lnTo>
                        <a:pt x="23" y="41"/>
                      </a:lnTo>
                      <a:lnTo>
                        <a:pt x="16" y="45"/>
                      </a:lnTo>
                      <a:lnTo>
                        <a:pt x="0" y="45"/>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80" name="Rectangle 63">
                  <a:extLst>
                    <a:ext uri="{FF2B5EF4-FFF2-40B4-BE49-F238E27FC236}">
                      <a16:creationId xmlns:a16="http://schemas.microsoft.com/office/drawing/2014/main" id="{0B031370-843C-FC80-9B41-B27FD2008957}"/>
                    </a:ext>
                  </a:extLst>
                </p:cNvPr>
                <p:cNvSpPr>
                  <a:spLocks noChangeArrowheads="1"/>
                </p:cNvSpPr>
                <p:nvPr/>
              </p:nvSpPr>
              <p:spPr bwMode="auto">
                <a:xfrm>
                  <a:off x="463" y="865"/>
                  <a:ext cx="5" cy="21"/>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81" name="Freeform 64">
                  <a:extLst>
                    <a:ext uri="{FF2B5EF4-FFF2-40B4-BE49-F238E27FC236}">
                      <a16:creationId xmlns:a16="http://schemas.microsoft.com/office/drawing/2014/main" id="{021108DC-1549-6F1C-2FF9-6389F927C6A5}"/>
                    </a:ext>
                  </a:extLst>
                </p:cNvPr>
                <p:cNvSpPr>
                  <a:spLocks/>
                </p:cNvSpPr>
                <p:nvPr/>
              </p:nvSpPr>
              <p:spPr bwMode="auto">
                <a:xfrm>
                  <a:off x="468" y="861"/>
                  <a:ext cx="5" cy="30"/>
                </a:xfrm>
                <a:custGeom>
                  <a:avLst/>
                  <a:gdLst>
                    <a:gd name="T0" fmla="*/ 0 w 11"/>
                    <a:gd name="T1" fmla="*/ 30 h 30"/>
                    <a:gd name="T2" fmla="*/ 0 w 11"/>
                    <a:gd name="T3" fmla="*/ 0 h 30"/>
                    <a:gd name="T4" fmla="*/ 0 w 11"/>
                    <a:gd name="T5" fmla="*/ 0 h 30"/>
                    <a:gd name="T6" fmla="*/ 0 w 11"/>
                    <a:gd name="T7" fmla="*/ 9 h 30"/>
                    <a:gd name="T8" fmla="*/ 0 w 11"/>
                    <a:gd name="T9" fmla="*/ 9 h 30"/>
                    <a:gd name="T10" fmla="*/ 0 w 11"/>
                    <a:gd name="T11" fmla="*/ 9 h 30"/>
                    <a:gd name="T12" fmla="*/ 0 w 11"/>
                    <a:gd name="T13" fmla="*/ 23 h 30"/>
                    <a:gd name="T14" fmla="*/ 0 w 11"/>
                    <a:gd name="T15" fmla="*/ 23 h 30"/>
                    <a:gd name="T16" fmla="*/ 0 w 11"/>
                    <a:gd name="T17" fmla="*/ 23 h 30"/>
                    <a:gd name="T18" fmla="*/ 0 w 11"/>
                    <a:gd name="T19" fmla="*/ 30 h 30"/>
                    <a:gd name="T20" fmla="*/ 0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grpSp>
          <p:grpSp>
            <p:nvGrpSpPr>
              <p:cNvPr id="75" name="Group 65">
                <a:extLst>
                  <a:ext uri="{FF2B5EF4-FFF2-40B4-BE49-F238E27FC236}">
                    <a16:creationId xmlns:a16="http://schemas.microsoft.com/office/drawing/2014/main" id="{13543AD4-A833-35BF-EEA0-191D1CB68B45}"/>
                  </a:ext>
                </a:extLst>
              </p:cNvPr>
              <p:cNvGrpSpPr>
                <a:grpSpLocks/>
              </p:cNvGrpSpPr>
              <p:nvPr/>
            </p:nvGrpSpPr>
            <p:grpSpPr bwMode="auto">
              <a:xfrm rot="-5400000">
                <a:off x="523" y="799"/>
                <a:ext cx="28" cy="30"/>
                <a:chOff x="445" y="861"/>
                <a:chExt cx="28" cy="30"/>
              </a:xfrm>
            </p:grpSpPr>
            <p:sp>
              <p:nvSpPr>
                <p:cNvPr id="76" name="Freeform 66">
                  <a:extLst>
                    <a:ext uri="{FF2B5EF4-FFF2-40B4-BE49-F238E27FC236}">
                      <a16:creationId xmlns:a16="http://schemas.microsoft.com/office/drawing/2014/main" id="{0DCEF1B7-B1F0-F4A3-3058-3883B7359FC0}"/>
                    </a:ext>
                  </a:extLst>
                </p:cNvPr>
                <p:cNvSpPr>
                  <a:spLocks/>
                </p:cNvSpPr>
                <p:nvPr/>
              </p:nvSpPr>
              <p:spPr bwMode="auto">
                <a:xfrm rot="10800000" flipV="1">
                  <a:off x="445" y="861"/>
                  <a:ext cx="18" cy="30"/>
                </a:xfrm>
                <a:custGeom>
                  <a:avLst/>
                  <a:gdLst>
                    <a:gd name="T0" fmla="*/ 0 w 23"/>
                    <a:gd name="T1" fmla="*/ 3 h 45"/>
                    <a:gd name="T2" fmla="*/ 0 w 23"/>
                    <a:gd name="T3" fmla="*/ 0 h 45"/>
                    <a:gd name="T4" fmla="*/ 2 w 23"/>
                    <a:gd name="T5" fmla="*/ 0 h 45"/>
                    <a:gd name="T6" fmla="*/ 3 w 23"/>
                    <a:gd name="T7" fmla="*/ 1 h 45"/>
                    <a:gd name="T8" fmla="*/ 3 w 23"/>
                    <a:gd name="T9" fmla="*/ 1 h 45"/>
                    <a:gd name="T10" fmla="*/ 3 w 23"/>
                    <a:gd name="T11" fmla="*/ 1 h 45"/>
                    <a:gd name="T12" fmla="*/ 2 w 23"/>
                    <a:gd name="T13" fmla="*/ 1 h 45"/>
                    <a:gd name="T14" fmla="*/ 0 w 23"/>
                    <a:gd name="T15" fmla="*/ 1 h 45"/>
                    <a:gd name="T16" fmla="*/ 2 w 23"/>
                    <a:gd name="T17" fmla="*/ 1 h 45"/>
                    <a:gd name="T18" fmla="*/ 3 w 23"/>
                    <a:gd name="T19" fmla="*/ 1 h 45"/>
                    <a:gd name="T20" fmla="*/ 3 w 23"/>
                    <a:gd name="T21" fmla="*/ 1 h 45"/>
                    <a:gd name="T22" fmla="*/ 3 w 23"/>
                    <a:gd name="T23" fmla="*/ 1 h 45"/>
                    <a:gd name="T24" fmla="*/ 3 w 23"/>
                    <a:gd name="T25" fmla="*/ 2 h 45"/>
                    <a:gd name="T26" fmla="*/ 2 w 23"/>
                    <a:gd name="T27" fmla="*/ 2 h 45"/>
                    <a:gd name="T28" fmla="*/ 0 w 23"/>
                    <a:gd name="T29" fmla="*/ 2 h 45"/>
                    <a:gd name="T30" fmla="*/ 2 w 23"/>
                    <a:gd name="T31" fmla="*/ 2 h 45"/>
                    <a:gd name="T32" fmla="*/ 3 w 23"/>
                    <a:gd name="T33" fmla="*/ 2 h 45"/>
                    <a:gd name="T34" fmla="*/ 3 w 23"/>
                    <a:gd name="T35" fmla="*/ 2 h 45"/>
                    <a:gd name="T36" fmla="*/ 3 w 23"/>
                    <a:gd name="T37" fmla="*/ 3 h 45"/>
                    <a:gd name="T38" fmla="*/ 4 w 23"/>
                    <a:gd name="T39" fmla="*/ 2 h 45"/>
                    <a:gd name="T40" fmla="*/ 4 w 23"/>
                    <a:gd name="T41" fmla="*/ 1 h 45"/>
                    <a:gd name="T42" fmla="*/ 2 w 23"/>
                    <a:gd name="T43" fmla="*/ 0 h 45"/>
                    <a:gd name="T44" fmla="*/ 4 w 23"/>
                    <a:gd name="T45" fmla="*/ 1 h 45"/>
                    <a:gd name="T46" fmla="*/ 4 w 23"/>
                    <a:gd name="T47" fmla="*/ 2 h 45"/>
                    <a:gd name="T48" fmla="*/ 3 w 23"/>
                    <a:gd name="T49" fmla="*/ 3 h 45"/>
                    <a:gd name="T50" fmla="*/ 0 w 23"/>
                    <a:gd name="T51" fmla="*/ 3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45"/>
                    <a:gd name="T80" fmla="*/ 23 w 23"/>
                    <a:gd name="T81" fmla="*/ 45 h 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45">
                      <a:moveTo>
                        <a:pt x="0" y="45"/>
                      </a:moveTo>
                      <a:lnTo>
                        <a:pt x="0" y="0"/>
                      </a:lnTo>
                      <a:lnTo>
                        <a:pt x="15" y="0"/>
                      </a:lnTo>
                      <a:lnTo>
                        <a:pt x="17" y="2"/>
                      </a:lnTo>
                      <a:lnTo>
                        <a:pt x="18" y="6"/>
                      </a:lnTo>
                      <a:lnTo>
                        <a:pt x="18" y="11"/>
                      </a:lnTo>
                      <a:lnTo>
                        <a:pt x="15" y="14"/>
                      </a:lnTo>
                      <a:lnTo>
                        <a:pt x="0" y="14"/>
                      </a:lnTo>
                      <a:lnTo>
                        <a:pt x="15" y="14"/>
                      </a:lnTo>
                      <a:lnTo>
                        <a:pt x="17" y="18"/>
                      </a:lnTo>
                      <a:lnTo>
                        <a:pt x="18" y="21"/>
                      </a:lnTo>
                      <a:lnTo>
                        <a:pt x="18" y="27"/>
                      </a:lnTo>
                      <a:lnTo>
                        <a:pt x="17" y="30"/>
                      </a:lnTo>
                      <a:lnTo>
                        <a:pt x="14" y="34"/>
                      </a:lnTo>
                      <a:lnTo>
                        <a:pt x="0" y="34"/>
                      </a:lnTo>
                      <a:lnTo>
                        <a:pt x="14" y="34"/>
                      </a:lnTo>
                      <a:lnTo>
                        <a:pt x="17" y="36"/>
                      </a:lnTo>
                      <a:lnTo>
                        <a:pt x="18" y="41"/>
                      </a:lnTo>
                      <a:lnTo>
                        <a:pt x="16" y="45"/>
                      </a:lnTo>
                      <a:lnTo>
                        <a:pt x="23" y="41"/>
                      </a:lnTo>
                      <a:lnTo>
                        <a:pt x="23" y="3"/>
                      </a:lnTo>
                      <a:lnTo>
                        <a:pt x="15" y="0"/>
                      </a:lnTo>
                      <a:lnTo>
                        <a:pt x="23" y="3"/>
                      </a:lnTo>
                      <a:lnTo>
                        <a:pt x="23" y="41"/>
                      </a:lnTo>
                      <a:lnTo>
                        <a:pt x="16" y="45"/>
                      </a:lnTo>
                      <a:lnTo>
                        <a:pt x="0" y="45"/>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77" name="Rectangle 67">
                  <a:extLst>
                    <a:ext uri="{FF2B5EF4-FFF2-40B4-BE49-F238E27FC236}">
                      <a16:creationId xmlns:a16="http://schemas.microsoft.com/office/drawing/2014/main" id="{E256B0EC-51FF-CDBB-7C6F-3F1800508442}"/>
                    </a:ext>
                  </a:extLst>
                </p:cNvPr>
                <p:cNvSpPr>
                  <a:spLocks noChangeArrowheads="1"/>
                </p:cNvSpPr>
                <p:nvPr/>
              </p:nvSpPr>
              <p:spPr bwMode="auto">
                <a:xfrm>
                  <a:off x="463" y="865"/>
                  <a:ext cx="5" cy="21"/>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78" name="Freeform 68">
                  <a:extLst>
                    <a:ext uri="{FF2B5EF4-FFF2-40B4-BE49-F238E27FC236}">
                      <a16:creationId xmlns:a16="http://schemas.microsoft.com/office/drawing/2014/main" id="{734D01D4-52F3-598D-D983-200C801D3379}"/>
                    </a:ext>
                  </a:extLst>
                </p:cNvPr>
                <p:cNvSpPr>
                  <a:spLocks/>
                </p:cNvSpPr>
                <p:nvPr/>
              </p:nvSpPr>
              <p:spPr bwMode="auto">
                <a:xfrm>
                  <a:off x="468" y="861"/>
                  <a:ext cx="5" cy="30"/>
                </a:xfrm>
                <a:custGeom>
                  <a:avLst/>
                  <a:gdLst>
                    <a:gd name="T0" fmla="*/ 0 w 11"/>
                    <a:gd name="T1" fmla="*/ 30 h 30"/>
                    <a:gd name="T2" fmla="*/ 0 w 11"/>
                    <a:gd name="T3" fmla="*/ 0 h 30"/>
                    <a:gd name="T4" fmla="*/ 0 w 11"/>
                    <a:gd name="T5" fmla="*/ 0 h 30"/>
                    <a:gd name="T6" fmla="*/ 0 w 11"/>
                    <a:gd name="T7" fmla="*/ 9 h 30"/>
                    <a:gd name="T8" fmla="*/ 0 w 11"/>
                    <a:gd name="T9" fmla="*/ 9 h 30"/>
                    <a:gd name="T10" fmla="*/ 0 w 11"/>
                    <a:gd name="T11" fmla="*/ 9 h 30"/>
                    <a:gd name="T12" fmla="*/ 0 w 11"/>
                    <a:gd name="T13" fmla="*/ 23 h 30"/>
                    <a:gd name="T14" fmla="*/ 0 w 11"/>
                    <a:gd name="T15" fmla="*/ 23 h 30"/>
                    <a:gd name="T16" fmla="*/ 0 w 11"/>
                    <a:gd name="T17" fmla="*/ 23 h 30"/>
                    <a:gd name="T18" fmla="*/ 0 w 11"/>
                    <a:gd name="T19" fmla="*/ 30 h 30"/>
                    <a:gd name="T20" fmla="*/ 0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grpSp>
        </p:grpSp>
        <p:grpSp>
          <p:nvGrpSpPr>
            <p:cNvPr id="59" name="Group 69">
              <a:extLst>
                <a:ext uri="{FF2B5EF4-FFF2-40B4-BE49-F238E27FC236}">
                  <a16:creationId xmlns:a16="http://schemas.microsoft.com/office/drawing/2014/main" id="{83A0B22E-627F-EA6D-ED2C-82611220655C}"/>
                </a:ext>
              </a:extLst>
            </p:cNvPr>
            <p:cNvGrpSpPr>
              <a:grpSpLocks/>
            </p:cNvGrpSpPr>
            <p:nvPr/>
          </p:nvGrpSpPr>
          <p:grpSpPr bwMode="auto">
            <a:xfrm>
              <a:off x="1107" y="1883"/>
              <a:ext cx="226" cy="358"/>
              <a:chOff x="488" y="675"/>
              <a:chExt cx="96" cy="153"/>
            </a:xfrm>
          </p:grpSpPr>
          <p:sp>
            <p:nvSpPr>
              <p:cNvPr id="64" name="Rectangle 70">
                <a:extLst>
                  <a:ext uri="{FF2B5EF4-FFF2-40B4-BE49-F238E27FC236}">
                    <a16:creationId xmlns:a16="http://schemas.microsoft.com/office/drawing/2014/main" id="{35012132-8372-D910-5B85-442E65D91E19}"/>
                  </a:ext>
                </a:extLst>
              </p:cNvPr>
              <p:cNvSpPr>
                <a:spLocks noChangeArrowheads="1"/>
              </p:cNvSpPr>
              <p:nvPr/>
            </p:nvSpPr>
            <p:spPr bwMode="auto">
              <a:xfrm>
                <a:off x="488" y="703"/>
                <a:ext cx="96" cy="96"/>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nvGrpSpPr>
              <p:cNvPr id="65" name="Group 71">
                <a:extLst>
                  <a:ext uri="{FF2B5EF4-FFF2-40B4-BE49-F238E27FC236}">
                    <a16:creationId xmlns:a16="http://schemas.microsoft.com/office/drawing/2014/main" id="{B861C4F8-5780-9611-5BD9-0B2EBF044716}"/>
                  </a:ext>
                </a:extLst>
              </p:cNvPr>
              <p:cNvGrpSpPr>
                <a:grpSpLocks/>
              </p:cNvGrpSpPr>
              <p:nvPr/>
            </p:nvGrpSpPr>
            <p:grpSpPr bwMode="auto">
              <a:xfrm rot="5400000">
                <a:off x="523" y="674"/>
                <a:ext cx="28" cy="30"/>
                <a:chOff x="445" y="861"/>
                <a:chExt cx="28" cy="30"/>
              </a:xfrm>
            </p:grpSpPr>
            <p:sp>
              <p:nvSpPr>
                <p:cNvPr id="70" name="Freeform 72">
                  <a:extLst>
                    <a:ext uri="{FF2B5EF4-FFF2-40B4-BE49-F238E27FC236}">
                      <a16:creationId xmlns:a16="http://schemas.microsoft.com/office/drawing/2014/main" id="{33FF2477-E06A-D693-BE47-58BDCAD4A2A1}"/>
                    </a:ext>
                  </a:extLst>
                </p:cNvPr>
                <p:cNvSpPr>
                  <a:spLocks/>
                </p:cNvSpPr>
                <p:nvPr/>
              </p:nvSpPr>
              <p:spPr bwMode="auto">
                <a:xfrm rot="10800000" flipV="1">
                  <a:off x="445" y="861"/>
                  <a:ext cx="18" cy="30"/>
                </a:xfrm>
                <a:custGeom>
                  <a:avLst/>
                  <a:gdLst>
                    <a:gd name="T0" fmla="*/ 0 w 23"/>
                    <a:gd name="T1" fmla="*/ 3 h 45"/>
                    <a:gd name="T2" fmla="*/ 0 w 23"/>
                    <a:gd name="T3" fmla="*/ 0 h 45"/>
                    <a:gd name="T4" fmla="*/ 2 w 23"/>
                    <a:gd name="T5" fmla="*/ 0 h 45"/>
                    <a:gd name="T6" fmla="*/ 3 w 23"/>
                    <a:gd name="T7" fmla="*/ 1 h 45"/>
                    <a:gd name="T8" fmla="*/ 3 w 23"/>
                    <a:gd name="T9" fmla="*/ 1 h 45"/>
                    <a:gd name="T10" fmla="*/ 3 w 23"/>
                    <a:gd name="T11" fmla="*/ 1 h 45"/>
                    <a:gd name="T12" fmla="*/ 2 w 23"/>
                    <a:gd name="T13" fmla="*/ 1 h 45"/>
                    <a:gd name="T14" fmla="*/ 0 w 23"/>
                    <a:gd name="T15" fmla="*/ 1 h 45"/>
                    <a:gd name="T16" fmla="*/ 2 w 23"/>
                    <a:gd name="T17" fmla="*/ 1 h 45"/>
                    <a:gd name="T18" fmla="*/ 3 w 23"/>
                    <a:gd name="T19" fmla="*/ 1 h 45"/>
                    <a:gd name="T20" fmla="*/ 3 w 23"/>
                    <a:gd name="T21" fmla="*/ 1 h 45"/>
                    <a:gd name="T22" fmla="*/ 3 w 23"/>
                    <a:gd name="T23" fmla="*/ 1 h 45"/>
                    <a:gd name="T24" fmla="*/ 3 w 23"/>
                    <a:gd name="T25" fmla="*/ 2 h 45"/>
                    <a:gd name="T26" fmla="*/ 2 w 23"/>
                    <a:gd name="T27" fmla="*/ 2 h 45"/>
                    <a:gd name="T28" fmla="*/ 0 w 23"/>
                    <a:gd name="T29" fmla="*/ 2 h 45"/>
                    <a:gd name="T30" fmla="*/ 2 w 23"/>
                    <a:gd name="T31" fmla="*/ 2 h 45"/>
                    <a:gd name="T32" fmla="*/ 3 w 23"/>
                    <a:gd name="T33" fmla="*/ 2 h 45"/>
                    <a:gd name="T34" fmla="*/ 3 w 23"/>
                    <a:gd name="T35" fmla="*/ 2 h 45"/>
                    <a:gd name="T36" fmla="*/ 3 w 23"/>
                    <a:gd name="T37" fmla="*/ 3 h 45"/>
                    <a:gd name="T38" fmla="*/ 4 w 23"/>
                    <a:gd name="T39" fmla="*/ 2 h 45"/>
                    <a:gd name="T40" fmla="*/ 4 w 23"/>
                    <a:gd name="T41" fmla="*/ 1 h 45"/>
                    <a:gd name="T42" fmla="*/ 2 w 23"/>
                    <a:gd name="T43" fmla="*/ 0 h 45"/>
                    <a:gd name="T44" fmla="*/ 4 w 23"/>
                    <a:gd name="T45" fmla="*/ 1 h 45"/>
                    <a:gd name="T46" fmla="*/ 4 w 23"/>
                    <a:gd name="T47" fmla="*/ 2 h 45"/>
                    <a:gd name="T48" fmla="*/ 3 w 23"/>
                    <a:gd name="T49" fmla="*/ 3 h 45"/>
                    <a:gd name="T50" fmla="*/ 0 w 23"/>
                    <a:gd name="T51" fmla="*/ 3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45"/>
                    <a:gd name="T80" fmla="*/ 23 w 23"/>
                    <a:gd name="T81" fmla="*/ 45 h 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45">
                      <a:moveTo>
                        <a:pt x="0" y="45"/>
                      </a:moveTo>
                      <a:lnTo>
                        <a:pt x="0" y="0"/>
                      </a:lnTo>
                      <a:lnTo>
                        <a:pt x="15" y="0"/>
                      </a:lnTo>
                      <a:lnTo>
                        <a:pt x="17" y="2"/>
                      </a:lnTo>
                      <a:lnTo>
                        <a:pt x="18" y="6"/>
                      </a:lnTo>
                      <a:lnTo>
                        <a:pt x="18" y="11"/>
                      </a:lnTo>
                      <a:lnTo>
                        <a:pt x="15" y="14"/>
                      </a:lnTo>
                      <a:lnTo>
                        <a:pt x="0" y="14"/>
                      </a:lnTo>
                      <a:lnTo>
                        <a:pt x="15" y="14"/>
                      </a:lnTo>
                      <a:lnTo>
                        <a:pt x="17" y="18"/>
                      </a:lnTo>
                      <a:lnTo>
                        <a:pt x="18" y="21"/>
                      </a:lnTo>
                      <a:lnTo>
                        <a:pt x="18" y="27"/>
                      </a:lnTo>
                      <a:lnTo>
                        <a:pt x="17" y="30"/>
                      </a:lnTo>
                      <a:lnTo>
                        <a:pt x="14" y="34"/>
                      </a:lnTo>
                      <a:lnTo>
                        <a:pt x="0" y="34"/>
                      </a:lnTo>
                      <a:lnTo>
                        <a:pt x="14" y="34"/>
                      </a:lnTo>
                      <a:lnTo>
                        <a:pt x="17" y="36"/>
                      </a:lnTo>
                      <a:lnTo>
                        <a:pt x="18" y="41"/>
                      </a:lnTo>
                      <a:lnTo>
                        <a:pt x="16" y="45"/>
                      </a:lnTo>
                      <a:lnTo>
                        <a:pt x="23" y="41"/>
                      </a:lnTo>
                      <a:lnTo>
                        <a:pt x="23" y="3"/>
                      </a:lnTo>
                      <a:lnTo>
                        <a:pt x="15" y="0"/>
                      </a:lnTo>
                      <a:lnTo>
                        <a:pt x="23" y="3"/>
                      </a:lnTo>
                      <a:lnTo>
                        <a:pt x="23" y="41"/>
                      </a:lnTo>
                      <a:lnTo>
                        <a:pt x="16" y="45"/>
                      </a:lnTo>
                      <a:lnTo>
                        <a:pt x="0" y="45"/>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71" name="Rectangle 73">
                  <a:extLst>
                    <a:ext uri="{FF2B5EF4-FFF2-40B4-BE49-F238E27FC236}">
                      <a16:creationId xmlns:a16="http://schemas.microsoft.com/office/drawing/2014/main" id="{EA4B0708-7705-80BC-B79C-8AA9EADDA6F3}"/>
                    </a:ext>
                  </a:extLst>
                </p:cNvPr>
                <p:cNvSpPr>
                  <a:spLocks noChangeArrowheads="1"/>
                </p:cNvSpPr>
                <p:nvPr/>
              </p:nvSpPr>
              <p:spPr bwMode="auto">
                <a:xfrm>
                  <a:off x="463" y="865"/>
                  <a:ext cx="5" cy="21"/>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72" name="Freeform 74">
                  <a:extLst>
                    <a:ext uri="{FF2B5EF4-FFF2-40B4-BE49-F238E27FC236}">
                      <a16:creationId xmlns:a16="http://schemas.microsoft.com/office/drawing/2014/main" id="{1571091A-95A3-C669-12B2-6C8F59AB5D24}"/>
                    </a:ext>
                  </a:extLst>
                </p:cNvPr>
                <p:cNvSpPr>
                  <a:spLocks/>
                </p:cNvSpPr>
                <p:nvPr/>
              </p:nvSpPr>
              <p:spPr bwMode="auto">
                <a:xfrm>
                  <a:off x="468" y="861"/>
                  <a:ext cx="5" cy="30"/>
                </a:xfrm>
                <a:custGeom>
                  <a:avLst/>
                  <a:gdLst>
                    <a:gd name="T0" fmla="*/ 0 w 11"/>
                    <a:gd name="T1" fmla="*/ 30 h 30"/>
                    <a:gd name="T2" fmla="*/ 0 w 11"/>
                    <a:gd name="T3" fmla="*/ 0 h 30"/>
                    <a:gd name="T4" fmla="*/ 0 w 11"/>
                    <a:gd name="T5" fmla="*/ 0 h 30"/>
                    <a:gd name="T6" fmla="*/ 0 w 11"/>
                    <a:gd name="T7" fmla="*/ 9 h 30"/>
                    <a:gd name="T8" fmla="*/ 0 w 11"/>
                    <a:gd name="T9" fmla="*/ 9 h 30"/>
                    <a:gd name="T10" fmla="*/ 0 w 11"/>
                    <a:gd name="T11" fmla="*/ 9 h 30"/>
                    <a:gd name="T12" fmla="*/ 0 w 11"/>
                    <a:gd name="T13" fmla="*/ 23 h 30"/>
                    <a:gd name="T14" fmla="*/ 0 w 11"/>
                    <a:gd name="T15" fmla="*/ 23 h 30"/>
                    <a:gd name="T16" fmla="*/ 0 w 11"/>
                    <a:gd name="T17" fmla="*/ 23 h 30"/>
                    <a:gd name="T18" fmla="*/ 0 w 11"/>
                    <a:gd name="T19" fmla="*/ 30 h 30"/>
                    <a:gd name="T20" fmla="*/ 0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grpSp>
          <p:grpSp>
            <p:nvGrpSpPr>
              <p:cNvPr id="66" name="Group 75">
                <a:extLst>
                  <a:ext uri="{FF2B5EF4-FFF2-40B4-BE49-F238E27FC236}">
                    <a16:creationId xmlns:a16="http://schemas.microsoft.com/office/drawing/2014/main" id="{592DAECE-EEF1-74EF-C867-BCE9FA310EC3}"/>
                  </a:ext>
                </a:extLst>
              </p:cNvPr>
              <p:cNvGrpSpPr>
                <a:grpSpLocks/>
              </p:cNvGrpSpPr>
              <p:nvPr/>
            </p:nvGrpSpPr>
            <p:grpSpPr bwMode="auto">
              <a:xfrm rot="-5400000">
                <a:off x="523" y="799"/>
                <a:ext cx="28" cy="30"/>
                <a:chOff x="445" y="861"/>
                <a:chExt cx="28" cy="30"/>
              </a:xfrm>
            </p:grpSpPr>
            <p:sp>
              <p:nvSpPr>
                <p:cNvPr id="67" name="Freeform 76">
                  <a:extLst>
                    <a:ext uri="{FF2B5EF4-FFF2-40B4-BE49-F238E27FC236}">
                      <a16:creationId xmlns:a16="http://schemas.microsoft.com/office/drawing/2014/main" id="{6FD9539A-8A1F-171B-F65A-4E40CF3255A1}"/>
                    </a:ext>
                  </a:extLst>
                </p:cNvPr>
                <p:cNvSpPr>
                  <a:spLocks/>
                </p:cNvSpPr>
                <p:nvPr/>
              </p:nvSpPr>
              <p:spPr bwMode="auto">
                <a:xfrm rot="10800000" flipV="1">
                  <a:off x="445" y="861"/>
                  <a:ext cx="18" cy="30"/>
                </a:xfrm>
                <a:custGeom>
                  <a:avLst/>
                  <a:gdLst>
                    <a:gd name="T0" fmla="*/ 0 w 23"/>
                    <a:gd name="T1" fmla="*/ 3 h 45"/>
                    <a:gd name="T2" fmla="*/ 0 w 23"/>
                    <a:gd name="T3" fmla="*/ 0 h 45"/>
                    <a:gd name="T4" fmla="*/ 2 w 23"/>
                    <a:gd name="T5" fmla="*/ 0 h 45"/>
                    <a:gd name="T6" fmla="*/ 3 w 23"/>
                    <a:gd name="T7" fmla="*/ 1 h 45"/>
                    <a:gd name="T8" fmla="*/ 3 w 23"/>
                    <a:gd name="T9" fmla="*/ 1 h 45"/>
                    <a:gd name="T10" fmla="*/ 3 w 23"/>
                    <a:gd name="T11" fmla="*/ 1 h 45"/>
                    <a:gd name="T12" fmla="*/ 2 w 23"/>
                    <a:gd name="T13" fmla="*/ 1 h 45"/>
                    <a:gd name="T14" fmla="*/ 0 w 23"/>
                    <a:gd name="T15" fmla="*/ 1 h 45"/>
                    <a:gd name="T16" fmla="*/ 2 w 23"/>
                    <a:gd name="T17" fmla="*/ 1 h 45"/>
                    <a:gd name="T18" fmla="*/ 3 w 23"/>
                    <a:gd name="T19" fmla="*/ 1 h 45"/>
                    <a:gd name="T20" fmla="*/ 3 w 23"/>
                    <a:gd name="T21" fmla="*/ 1 h 45"/>
                    <a:gd name="T22" fmla="*/ 3 w 23"/>
                    <a:gd name="T23" fmla="*/ 1 h 45"/>
                    <a:gd name="T24" fmla="*/ 3 w 23"/>
                    <a:gd name="T25" fmla="*/ 2 h 45"/>
                    <a:gd name="T26" fmla="*/ 2 w 23"/>
                    <a:gd name="T27" fmla="*/ 2 h 45"/>
                    <a:gd name="T28" fmla="*/ 0 w 23"/>
                    <a:gd name="T29" fmla="*/ 2 h 45"/>
                    <a:gd name="T30" fmla="*/ 2 w 23"/>
                    <a:gd name="T31" fmla="*/ 2 h 45"/>
                    <a:gd name="T32" fmla="*/ 3 w 23"/>
                    <a:gd name="T33" fmla="*/ 2 h 45"/>
                    <a:gd name="T34" fmla="*/ 3 w 23"/>
                    <a:gd name="T35" fmla="*/ 2 h 45"/>
                    <a:gd name="T36" fmla="*/ 3 w 23"/>
                    <a:gd name="T37" fmla="*/ 3 h 45"/>
                    <a:gd name="T38" fmla="*/ 4 w 23"/>
                    <a:gd name="T39" fmla="*/ 2 h 45"/>
                    <a:gd name="T40" fmla="*/ 4 w 23"/>
                    <a:gd name="T41" fmla="*/ 1 h 45"/>
                    <a:gd name="T42" fmla="*/ 2 w 23"/>
                    <a:gd name="T43" fmla="*/ 0 h 45"/>
                    <a:gd name="T44" fmla="*/ 4 w 23"/>
                    <a:gd name="T45" fmla="*/ 1 h 45"/>
                    <a:gd name="T46" fmla="*/ 4 w 23"/>
                    <a:gd name="T47" fmla="*/ 2 h 45"/>
                    <a:gd name="T48" fmla="*/ 3 w 23"/>
                    <a:gd name="T49" fmla="*/ 3 h 45"/>
                    <a:gd name="T50" fmla="*/ 0 w 23"/>
                    <a:gd name="T51" fmla="*/ 3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45"/>
                    <a:gd name="T80" fmla="*/ 23 w 23"/>
                    <a:gd name="T81" fmla="*/ 45 h 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45">
                      <a:moveTo>
                        <a:pt x="0" y="45"/>
                      </a:moveTo>
                      <a:lnTo>
                        <a:pt x="0" y="0"/>
                      </a:lnTo>
                      <a:lnTo>
                        <a:pt x="15" y="0"/>
                      </a:lnTo>
                      <a:lnTo>
                        <a:pt x="17" y="2"/>
                      </a:lnTo>
                      <a:lnTo>
                        <a:pt x="18" y="6"/>
                      </a:lnTo>
                      <a:lnTo>
                        <a:pt x="18" y="11"/>
                      </a:lnTo>
                      <a:lnTo>
                        <a:pt x="15" y="14"/>
                      </a:lnTo>
                      <a:lnTo>
                        <a:pt x="0" y="14"/>
                      </a:lnTo>
                      <a:lnTo>
                        <a:pt x="15" y="14"/>
                      </a:lnTo>
                      <a:lnTo>
                        <a:pt x="17" y="18"/>
                      </a:lnTo>
                      <a:lnTo>
                        <a:pt x="18" y="21"/>
                      </a:lnTo>
                      <a:lnTo>
                        <a:pt x="18" y="27"/>
                      </a:lnTo>
                      <a:lnTo>
                        <a:pt x="17" y="30"/>
                      </a:lnTo>
                      <a:lnTo>
                        <a:pt x="14" y="34"/>
                      </a:lnTo>
                      <a:lnTo>
                        <a:pt x="0" y="34"/>
                      </a:lnTo>
                      <a:lnTo>
                        <a:pt x="14" y="34"/>
                      </a:lnTo>
                      <a:lnTo>
                        <a:pt x="17" y="36"/>
                      </a:lnTo>
                      <a:lnTo>
                        <a:pt x="18" y="41"/>
                      </a:lnTo>
                      <a:lnTo>
                        <a:pt x="16" y="45"/>
                      </a:lnTo>
                      <a:lnTo>
                        <a:pt x="23" y="41"/>
                      </a:lnTo>
                      <a:lnTo>
                        <a:pt x="23" y="3"/>
                      </a:lnTo>
                      <a:lnTo>
                        <a:pt x="15" y="0"/>
                      </a:lnTo>
                      <a:lnTo>
                        <a:pt x="23" y="3"/>
                      </a:lnTo>
                      <a:lnTo>
                        <a:pt x="23" y="41"/>
                      </a:lnTo>
                      <a:lnTo>
                        <a:pt x="16" y="45"/>
                      </a:lnTo>
                      <a:lnTo>
                        <a:pt x="0" y="45"/>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68" name="Rectangle 77">
                  <a:extLst>
                    <a:ext uri="{FF2B5EF4-FFF2-40B4-BE49-F238E27FC236}">
                      <a16:creationId xmlns:a16="http://schemas.microsoft.com/office/drawing/2014/main" id="{F3170128-9F35-5C9D-F15E-C52714229B3B}"/>
                    </a:ext>
                  </a:extLst>
                </p:cNvPr>
                <p:cNvSpPr>
                  <a:spLocks noChangeArrowheads="1"/>
                </p:cNvSpPr>
                <p:nvPr/>
              </p:nvSpPr>
              <p:spPr bwMode="auto">
                <a:xfrm>
                  <a:off x="463" y="865"/>
                  <a:ext cx="5" cy="21"/>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69" name="Freeform 78">
                  <a:extLst>
                    <a:ext uri="{FF2B5EF4-FFF2-40B4-BE49-F238E27FC236}">
                      <a16:creationId xmlns:a16="http://schemas.microsoft.com/office/drawing/2014/main" id="{63B9AC03-9DE0-0B58-4C58-032C8DA0410E}"/>
                    </a:ext>
                  </a:extLst>
                </p:cNvPr>
                <p:cNvSpPr>
                  <a:spLocks/>
                </p:cNvSpPr>
                <p:nvPr/>
              </p:nvSpPr>
              <p:spPr bwMode="auto">
                <a:xfrm>
                  <a:off x="468" y="861"/>
                  <a:ext cx="5" cy="30"/>
                </a:xfrm>
                <a:custGeom>
                  <a:avLst/>
                  <a:gdLst>
                    <a:gd name="T0" fmla="*/ 0 w 11"/>
                    <a:gd name="T1" fmla="*/ 30 h 30"/>
                    <a:gd name="T2" fmla="*/ 0 w 11"/>
                    <a:gd name="T3" fmla="*/ 0 h 30"/>
                    <a:gd name="T4" fmla="*/ 0 w 11"/>
                    <a:gd name="T5" fmla="*/ 0 h 30"/>
                    <a:gd name="T6" fmla="*/ 0 w 11"/>
                    <a:gd name="T7" fmla="*/ 9 h 30"/>
                    <a:gd name="T8" fmla="*/ 0 w 11"/>
                    <a:gd name="T9" fmla="*/ 9 h 30"/>
                    <a:gd name="T10" fmla="*/ 0 w 11"/>
                    <a:gd name="T11" fmla="*/ 9 h 30"/>
                    <a:gd name="T12" fmla="*/ 0 w 11"/>
                    <a:gd name="T13" fmla="*/ 23 h 30"/>
                    <a:gd name="T14" fmla="*/ 0 w 11"/>
                    <a:gd name="T15" fmla="*/ 23 h 30"/>
                    <a:gd name="T16" fmla="*/ 0 w 11"/>
                    <a:gd name="T17" fmla="*/ 23 h 30"/>
                    <a:gd name="T18" fmla="*/ 0 w 11"/>
                    <a:gd name="T19" fmla="*/ 30 h 30"/>
                    <a:gd name="T20" fmla="*/ 0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grpSp>
        </p:grpSp>
        <p:sp>
          <p:nvSpPr>
            <p:cNvPr id="60" name="Oval 79">
              <a:extLst>
                <a:ext uri="{FF2B5EF4-FFF2-40B4-BE49-F238E27FC236}">
                  <a16:creationId xmlns:a16="http://schemas.microsoft.com/office/drawing/2014/main" id="{1427FFB5-886B-D2FC-A631-D02F8244D906}"/>
                </a:ext>
              </a:extLst>
            </p:cNvPr>
            <p:cNvSpPr>
              <a:spLocks noChangeArrowheads="1"/>
            </p:cNvSpPr>
            <p:nvPr/>
          </p:nvSpPr>
          <p:spPr bwMode="auto">
            <a:xfrm>
              <a:off x="1114" y="1956"/>
              <a:ext cx="17" cy="16"/>
            </a:xfrm>
            <a:prstGeom prst="ellipse">
              <a:avLst/>
            </a:prstGeom>
            <a:solidFill>
              <a:srgbClr val="969696">
                <a:alpha val="50195"/>
              </a:srgbClr>
            </a:solidFill>
            <a:ln w="9525">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61" name="Oval 80">
              <a:extLst>
                <a:ext uri="{FF2B5EF4-FFF2-40B4-BE49-F238E27FC236}">
                  <a16:creationId xmlns:a16="http://schemas.microsoft.com/office/drawing/2014/main" id="{19D53A57-28DD-1ECF-5567-77A20839AE81}"/>
                </a:ext>
              </a:extLst>
            </p:cNvPr>
            <p:cNvSpPr>
              <a:spLocks noChangeArrowheads="1"/>
            </p:cNvSpPr>
            <p:nvPr/>
          </p:nvSpPr>
          <p:spPr bwMode="auto">
            <a:xfrm>
              <a:off x="1309" y="1956"/>
              <a:ext cx="17" cy="16"/>
            </a:xfrm>
            <a:prstGeom prst="ellipse">
              <a:avLst/>
            </a:prstGeom>
            <a:solidFill>
              <a:srgbClr val="969696">
                <a:alpha val="50195"/>
              </a:srgbClr>
            </a:solidFill>
            <a:ln w="9525">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62" name="Oval 81">
              <a:extLst>
                <a:ext uri="{FF2B5EF4-FFF2-40B4-BE49-F238E27FC236}">
                  <a16:creationId xmlns:a16="http://schemas.microsoft.com/office/drawing/2014/main" id="{7FA14E43-59C1-0E54-1E1A-29D861BD4E0B}"/>
                </a:ext>
              </a:extLst>
            </p:cNvPr>
            <p:cNvSpPr>
              <a:spLocks noChangeArrowheads="1"/>
            </p:cNvSpPr>
            <p:nvPr/>
          </p:nvSpPr>
          <p:spPr bwMode="auto">
            <a:xfrm>
              <a:off x="1114" y="2150"/>
              <a:ext cx="17" cy="16"/>
            </a:xfrm>
            <a:prstGeom prst="ellipse">
              <a:avLst/>
            </a:prstGeom>
            <a:solidFill>
              <a:srgbClr val="969696">
                <a:alpha val="50195"/>
              </a:srgbClr>
            </a:solidFill>
            <a:ln w="9525">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63" name="Oval 82">
              <a:extLst>
                <a:ext uri="{FF2B5EF4-FFF2-40B4-BE49-F238E27FC236}">
                  <a16:creationId xmlns:a16="http://schemas.microsoft.com/office/drawing/2014/main" id="{8AA3AB8B-7292-DE38-C5C2-BCB331D9A81D}"/>
                </a:ext>
              </a:extLst>
            </p:cNvPr>
            <p:cNvSpPr>
              <a:spLocks noChangeArrowheads="1"/>
            </p:cNvSpPr>
            <p:nvPr/>
          </p:nvSpPr>
          <p:spPr bwMode="auto">
            <a:xfrm>
              <a:off x="1309" y="2150"/>
              <a:ext cx="17" cy="16"/>
            </a:xfrm>
            <a:prstGeom prst="ellipse">
              <a:avLst/>
            </a:prstGeom>
            <a:solidFill>
              <a:srgbClr val="969696">
                <a:alpha val="50195"/>
              </a:srgbClr>
            </a:solidFill>
            <a:ln w="9525">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grpSp>
        <p:nvGrpSpPr>
          <p:cNvPr id="82" name="Group 83">
            <a:extLst>
              <a:ext uri="{FF2B5EF4-FFF2-40B4-BE49-F238E27FC236}">
                <a16:creationId xmlns:a16="http://schemas.microsoft.com/office/drawing/2014/main" id="{12F6AD4C-90D3-1DF0-F83F-1D3C0D665303}"/>
              </a:ext>
            </a:extLst>
          </p:cNvPr>
          <p:cNvGrpSpPr>
            <a:grpSpLocks/>
          </p:cNvGrpSpPr>
          <p:nvPr/>
        </p:nvGrpSpPr>
        <p:grpSpPr bwMode="auto">
          <a:xfrm>
            <a:off x="6693215" y="4724487"/>
            <a:ext cx="104775" cy="98425"/>
            <a:chOff x="1050" y="42"/>
            <a:chExt cx="28" cy="27"/>
          </a:xfrm>
        </p:grpSpPr>
        <p:sp>
          <p:nvSpPr>
            <p:cNvPr id="83" name="Rectangle 84">
              <a:extLst>
                <a:ext uri="{FF2B5EF4-FFF2-40B4-BE49-F238E27FC236}">
                  <a16:creationId xmlns:a16="http://schemas.microsoft.com/office/drawing/2014/main" id="{5292771E-ACA0-07E1-8C6E-28B78251745A}"/>
                </a:ext>
              </a:extLst>
            </p:cNvPr>
            <p:cNvSpPr>
              <a:spLocks noChangeArrowheads="1"/>
            </p:cNvSpPr>
            <p:nvPr/>
          </p:nvSpPr>
          <p:spPr bwMode="auto">
            <a:xfrm rot="5400000">
              <a:off x="1051" y="42"/>
              <a:ext cx="27" cy="27"/>
            </a:xfrm>
            <a:prstGeom prst="rect">
              <a:avLst/>
            </a:prstGeom>
            <a:solidFill>
              <a:srgbClr val="FF0000"/>
            </a:solidFill>
            <a:ln w="9525">
              <a:solidFill>
                <a:srgbClr val="FF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84" name="Line 85">
              <a:extLst>
                <a:ext uri="{FF2B5EF4-FFF2-40B4-BE49-F238E27FC236}">
                  <a16:creationId xmlns:a16="http://schemas.microsoft.com/office/drawing/2014/main" id="{6EFB9668-99F3-04D1-B892-6328F3BCB0F3}"/>
                </a:ext>
              </a:extLst>
            </p:cNvPr>
            <p:cNvSpPr>
              <a:spLocks noChangeShapeType="1"/>
            </p:cNvSpPr>
            <p:nvPr/>
          </p:nvSpPr>
          <p:spPr bwMode="auto">
            <a:xfrm rot="5400000">
              <a:off x="1064" y="32"/>
              <a:ext cx="0" cy="2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85" name="Line 86">
              <a:extLst>
                <a:ext uri="{FF2B5EF4-FFF2-40B4-BE49-F238E27FC236}">
                  <a16:creationId xmlns:a16="http://schemas.microsoft.com/office/drawing/2014/main" id="{39D056A8-E2B6-6ADD-ABFA-40C2957DFDA9}"/>
                </a:ext>
              </a:extLst>
            </p:cNvPr>
            <p:cNvSpPr>
              <a:spLocks noChangeShapeType="1"/>
            </p:cNvSpPr>
            <p:nvPr/>
          </p:nvSpPr>
          <p:spPr bwMode="auto">
            <a:xfrm rot="5400000">
              <a:off x="1064" y="51"/>
              <a:ext cx="0" cy="2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86" name="Oval 87">
              <a:extLst>
                <a:ext uri="{FF2B5EF4-FFF2-40B4-BE49-F238E27FC236}">
                  <a16:creationId xmlns:a16="http://schemas.microsoft.com/office/drawing/2014/main" id="{4FE9F84F-E53E-A2F2-18AF-AE8C8C1FEB0B}"/>
                </a:ext>
              </a:extLst>
            </p:cNvPr>
            <p:cNvSpPr>
              <a:spLocks noChangeArrowheads="1"/>
            </p:cNvSpPr>
            <p:nvPr/>
          </p:nvSpPr>
          <p:spPr bwMode="auto">
            <a:xfrm rot="5400000">
              <a:off x="1061" y="52"/>
              <a:ext cx="7" cy="7"/>
            </a:xfrm>
            <a:prstGeom prst="ellipse">
              <a:avLst/>
            </a:prstGeom>
            <a:solidFill>
              <a:srgbClr val="FF0000">
                <a:alpha val="50195"/>
              </a:srgbClr>
            </a:solidFill>
            <a:ln w="31750">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grpSp>
        <p:nvGrpSpPr>
          <p:cNvPr id="87" name="Group 88">
            <a:extLst>
              <a:ext uri="{FF2B5EF4-FFF2-40B4-BE49-F238E27FC236}">
                <a16:creationId xmlns:a16="http://schemas.microsoft.com/office/drawing/2014/main" id="{C1BD2B3F-57B2-06A2-80B9-6107D1E4637F}"/>
              </a:ext>
            </a:extLst>
          </p:cNvPr>
          <p:cNvGrpSpPr>
            <a:grpSpLocks/>
          </p:cNvGrpSpPr>
          <p:nvPr/>
        </p:nvGrpSpPr>
        <p:grpSpPr bwMode="auto">
          <a:xfrm>
            <a:off x="7350440" y="4724487"/>
            <a:ext cx="104775" cy="98425"/>
            <a:chOff x="1050" y="42"/>
            <a:chExt cx="28" cy="27"/>
          </a:xfrm>
        </p:grpSpPr>
        <p:sp>
          <p:nvSpPr>
            <p:cNvPr id="88" name="Rectangle 89">
              <a:extLst>
                <a:ext uri="{FF2B5EF4-FFF2-40B4-BE49-F238E27FC236}">
                  <a16:creationId xmlns:a16="http://schemas.microsoft.com/office/drawing/2014/main" id="{5C4A4126-CA7B-AC79-6AA2-4E763E72F901}"/>
                </a:ext>
              </a:extLst>
            </p:cNvPr>
            <p:cNvSpPr>
              <a:spLocks noChangeArrowheads="1"/>
            </p:cNvSpPr>
            <p:nvPr/>
          </p:nvSpPr>
          <p:spPr bwMode="auto">
            <a:xfrm rot="5400000">
              <a:off x="1051" y="42"/>
              <a:ext cx="27" cy="27"/>
            </a:xfrm>
            <a:prstGeom prst="rect">
              <a:avLst/>
            </a:prstGeom>
            <a:solidFill>
              <a:srgbClr val="FF0000"/>
            </a:solidFill>
            <a:ln w="9525">
              <a:solidFill>
                <a:srgbClr val="FF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89" name="Line 90">
              <a:extLst>
                <a:ext uri="{FF2B5EF4-FFF2-40B4-BE49-F238E27FC236}">
                  <a16:creationId xmlns:a16="http://schemas.microsoft.com/office/drawing/2014/main" id="{485B2361-874A-F4D1-8E1D-E8CDA316EAD0}"/>
                </a:ext>
              </a:extLst>
            </p:cNvPr>
            <p:cNvSpPr>
              <a:spLocks noChangeShapeType="1"/>
            </p:cNvSpPr>
            <p:nvPr/>
          </p:nvSpPr>
          <p:spPr bwMode="auto">
            <a:xfrm rot="5400000">
              <a:off x="1064" y="32"/>
              <a:ext cx="0" cy="2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90" name="Line 91">
              <a:extLst>
                <a:ext uri="{FF2B5EF4-FFF2-40B4-BE49-F238E27FC236}">
                  <a16:creationId xmlns:a16="http://schemas.microsoft.com/office/drawing/2014/main" id="{562F8C39-8136-1C57-81ED-030953BDD5E1}"/>
                </a:ext>
              </a:extLst>
            </p:cNvPr>
            <p:cNvSpPr>
              <a:spLocks noChangeShapeType="1"/>
            </p:cNvSpPr>
            <p:nvPr/>
          </p:nvSpPr>
          <p:spPr bwMode="auto">
            <a:xfrm rot="5400000">
              <a:off x="1064" y="51"/>
              <a:ext cx="0" cy="2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91" name="Oval 92">
              <a:extLst>
                <a:ext uri="{FF2B5EF4-FFF2-40B4-BE49-F238E27FC236}">
                  <a16:creationId xmlns:a16="http://schemas.microsoft.com/office/drawing/2014/main" id="{33854DB3-7680-59CC-3C72-EDBDA9A152F8}"/>
                </a:ext>
              </a:extLst>
            </p:cNvPr>
            <p:cNvSpPr>
              <a:spLocks noChangeArrowheads="1"/>
            </p:cNvSpPr>
            <p:nvPr/>
          </p:nvSpPr>
          <p:spPr bwMode="auto">
            <a:xfrm rot="5400000">
              <a:off x="1061" y="52"/>
              <a:ext cx="7" cy="7"/>
            </a:xfrm>
            <a:prstGeom prst="ellipse">
              <a:avLst/>
            </a:prstGeom>
            <a:solidFill>
              <a:srgbClr val="FF0000">
                <a:alpha val="50195"/>
              </a:srgbClr>
            </a:solidFill>
            <a:ln w="31750">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grpSp>
        <p:nvGrpSpPr>
          <p:cNvPr id="92" name="Group 93">
            <a:extLst>
              <a:ext uri="{FF2B5EF4-FFF2-40B4-BE49-F238E27FC236}">
                <a16:creationId xmlns:a16="http://schemas.microsoft.com/office/drawing/2014/main" id="{53E48989-4D99-4996-7327-C5CC280725B8}"/>
              </a:ext>
            </a:extLst>
          </p:cNvPr>
          <p:cNvGrpSpPr>
            <a:grpSpLocks/>
          </p:cNvGrpSpPr>
          <p:nvPr/>
        </p:nvGrpSpPr>
        <p:grpSpPr bwMode="auto">
          <a:xfrm>
            <a:off x="8009252" y="4724487"/>
            <a:ext cx="106363" cy="98425"/>
            <a:chOff x="1050" y="42"/>
            <a:chExt cx="28" cy="27"/>
          </a:xfrm>
        </p:grpSpPr>
        <p:sp>
          <p:nvSpPr>
            <p:cNvPr id="93" name="Rectangle 94">
              <a:extLst>
                <a:ext uri="{FF2B5EF4-FFF2-40B4-BE49-F238E27FC236}">
                  <a16:creationId xmlns:a16="http://schemas.microsoft.com/office/drawing/2014/main" id="{5E392D5B-5364-530C-CCD8-039CE417F087}"/>
                </a:ext>
              </a:extLst>
            </p:cNvPr>
            <p:cNvSpPr>
              <a:spLocks noChangeArrowheads="1"/>
            </p:cNvSpPr>
            <p:nvPr/>
          </p:nvSpPr>
          <p:spPr bwMode="auto">
            <a:xfrm rot="5400000">
              <a:off x="1051" y="42"/>
              <a:ext cx="27" cy="27"/>
            </a:xfrm>
            <a:prstGeom prst="rect">
              <a:avLst/>
            </a:prstGeom>
            <a:solidFill>
              <a:srgbClr val="FF0000"/>
            </a:solidFill>
            <a:ln w="9525">
              <a:solidFill>
                <a:srgbClr val="FF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94" name="Line 95">
              <a:extLst>
                <a:ext uri="{FF2B5EF4-FFF2-40B4-BE49-F238E27FC236}">
                  <a16:creationId xmlns:a16="http://schemas.microsoft.com/office/drawing/2014/main" id="{32CCCA8D-5AEF-1A56-12DD-E63B8B6AB79B}"/>
                </a:ext>
              </a:extLst>
            </p:cNvPr>
            <p:cNvSpPr>
              <a:spLocks noChangeShapeType="1"/>
            </p:cNvSpPr>
            <p:nvPr/>
          </p:nvSpPr>
          <p:spPr bwMode="auto">
            <a:xfrm rot="5400000">
              <a:off x="1064" y="32"/>
              <a:ext cx="0" cy="2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95" name="Line 96">
              <a:extLst>
                <a:ext uri="{FF2B5EF4-FFF2-40B4-BE49-F238E27FC236}">
                  <a16:creationId xmlns:a16="http://schemas.microsoft.com/office/drawing/2014/main" id="{94B6B489-5FF6-ACBE-FEAA-BD22C07DF34C}"/>
                </a:ext>
              </a:extLst>
            </p:cNvPr>
            <p:cNvSpPr>
              <a:spLocks noChangeShapeType="1"/>
            </p:cNvSpPr>
            <p:nvPr/>
          </p:nvSpPr>
          <p:spPr bwMode="auto">
            <a:xfrm rot="5400000">
              <a:off x="1064" y="51"/>
              <a:ext cx="0" cy="2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96" name="Oval 97">
              <a:extLst>
                <a:ext uri="{FF2B5EF4-FFF2-40B4-BE49-F238E27FC236}">
                  <a16:creationId xmlns:a16="http://schemas.microsoft.com/office/drawing/2014/main" id="{45FF7CD2-A981-89D3-B0F4-EBCFAFF1A2E8}"/>
                </a:ext>
              </a:extLst>
            </p:cNvPr>
            <p:cNvSpPr>
              <a:spLocks noChangeArrowheads="1"/>
            </p:cNvSpPr>
            <p:nvPr/>
          </p:nvSpPr>
          <p:spPr bwMode="auto">
            <a:xfrm rot="5400000">
              <a:off x="1061" y="52"/>
              <a:ext cx="7" cy="7"/>
            </a:xfrm>
            <a:prstGeom prst="ellipse">
              <a:avLst/>
            </a:prstGeom>
            <a:solidFill>
              <a:srgbClr val="FF0000">
                <a:alpha val="50195"/>
              </a:srgbClr>
            </a:solidFill>
            <a:ln w="31750">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grpSp>
        <p:nvGrpSpPr>
          <p:cNvPr id="97" name="Group 103">
            <a:extLst>
              <a:ext uri="{FF2B5EF4-FFF2-40B4-BE49-F238E27FC236}">
                <a16:creationId xmlns:a16="http://schemas.microsoft.com/office/drawing/2014/main" id="{0BF3DE1C-E2CB-F214-DA63-8D6ED83AE62C}"/>
              </a:ext>
            </a:extLst>
          </p:cNvPr>
          <p:cNvGrpSpPr>
            <a:grpSpLocks/>
          </p:cNvGrpSpPr>
          <p:nvPr/>
        </p:nvGrpSpPr>
        <p:grpSpPr bwMode="auto">
          <a:xfrm>
            <a:off x="6707502" y="3259224"/>
            <a:ext cx="104775" cy="100012"/>
            <a:chOff x="1050" y="42"/>
            <a:chExt cx="28" cy="27"/>
          </a:xfrm>
        </p:grpSpPr>
        <p:sp>
          <p:nvSpPr>
            <p:cNvPr id="98" name="Rectangle 104">
              <a:extLst>
                <a:ext uri="{FF2B5EF4-FFF2-40B4-BE49-F238E27FC236}">
                  <a16:creationId xmlns:a16="http://schemas.microsoft.com/office/drawing/2014/main" id="{34DC8D93-C2EF-D136-B724-51E61E4326ED}"/>
                </a:ext>
              </a:extLst>
            </p:cNvPr>
            <p:cNvSpPr>
              <a:spLocks noChangeArrowheads="1"/>
            </p:cNvSpPr>
            <p:nvPr/>
          </p:nvSpPr>
          <p:spPr bwMode="auto">
            <a:xfrm rot="5400000">
              <a:off x="1051" y="42"/>
              <a:ext cx="27" cy="27"/>
            </a:xfrm>
            <a:prstGeom prst="rect">
              <a:avLst/>
            </a:prstGeom>
            <a:solidFill>
              <a:srgbClr val="FF0000"/>
            </a:solidFill>
            <a:ln w="9525">
              <a:solidFill>
                <a:srgbClr val="FF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99" name="Line 105">
              <a:extLst>
                <a:ext uri="{FF2B5EF4-FFF2-40B4-BE49-F238E27FC236}">
                  <a16:creationId xmlns:a16="http://schemas.microsoft.com/office/drawing/2014/main" id="{FCB16A0C-2F32-5374-4442-B130E5B3160B}"/>
                </a:ext>
              </a:extLst>
            </p:cNvPr>
            <p:cNvSpPr>
              <a:spLocks noChangeShapeType="1"/>
            </p:cNvSpPr>
            <p:nvPr/>
          </p:nvSpPr>
          <p:spPr bwMode="auto">
            <a:xfrm rot="5400000">
              <a:off x="1064" y="32"/>
              <a:ext cx="0" cy="2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00" name="Line 106">
              <a:extLst>
                <a:ext uri="{FF2B5EF4-FFF2-40B4-BE49-F238E27FC236}">
                  <a16:creationId xmlns:a16="http://schemas.microsoft.com/office/drawing/2014/main" id="{FD4051D8-408F-D485-EC46-A1CA3CA6C2E7}"/>
                </a:ext>
              </a:extLst>
            </p:cNvPr>
            <p:cNvSpPr>
              <a:spLocks noChangeShapeType="1"/>
            </p:cNvSpPr>
            <p:nvPr/>
          </p:nvSpPr>
          <p:spPr bwMode="auto">
            <a:xfrm rot="5400000">
              <a:off x="1064" y="51"/>
              <a:ext cx="0" cy="2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01" name="Oval 107">
              <a:extLst>
                <a:ext uri="{FF2B5EF4-FFF2-40B4-BE49-F238E27FC236}">
                  <a16:creationId xmlns:a16="http://schemas.microsoft.com/office/drawing/2014/main" id="{B2A834DF-0D03-E480-D3CD-EDC035951450}"/>
                </a:ext>
              </a:extLst>
            </p:cNvPr>
            <p:cNvSpPr>
              <a:spLocks noChangeArrowheads="1"/>
            </p:cNvSpPr>
            <p:nvPr/>
          </p:nvSpPr>
          <p:spPr bwMode="auto">
            <a:xfrm rot="5400000">
              <a:off x="1061" y="52"/>
              <a:ext cx="7" cy="7"/>
            </a:xfrm>
            <a:prstGeom prst="ellipse">
              <a:avLst/>
            </a:prstGeom>
            <a:solidFill>
              <a:srgbClr val="FF0000">
                <a:alpha val="50195"/>
              </a:srgbClr>
            </a:solidFill>
            <a:ln w="31750">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grpSp>
        <p:nvGrpSpPr>
          <p:cNvPr id="102" name="Group 108">
            <a:extLst>
              <a:ext uri="{FF2B5EF4-FFF2-40B4-BE49-F238E27FC236}">
                <a16:creationId xmlns:a16="http://schemas.microsoft.com/office/drawing/2014/main" id="{67E16F46-5AF3-4A84-03F5-329EA0B20023}"/>
              </a:ext>
            </a:extLst>
          </p:cNvPr>
          <p:cNvGrpSpPr>
            <a:grpSpLocks/>
          </p:cNvGrpSpPr>
          <p:nvPr/>
        </p:nvGrpSpPr>
        <p:grpSpPr bwMode="auto">
          <a:xfrm>
            <a:off x="7369490" y="3259224"/>
            <a:ext cx="104775" cy="100012"/>
            <a:chOff x="1050" y="42"/>
            <a:chExt cx="28" cy="27"/>
          </a:xfrm>
        </p:grpSpPr>
        <p:sp>
          <p:nvSpPr>
            <p:cNvPr id="103" name="Rectangle 109">
              <a:extLst>
                <a:ext uri="{FF2B5EF4-FFF2-40B4-BE49-F238E27FC236}">
                  <a16:creationId xmlns:a16="http://schemas.microsoft.com/office/drawing/2014/main" id="{50DAAD3E-A5BE-D5A4-AEE9-FA33FE0F84C6}"/>
                </a:ext>
              </a:extLst>
            </p:cNvPr>
            <p:cNvSpPr>
              <a:spLocks noChangeArrowheads="1"/>
            </p:cNvSpPr>
            <p:nvPr/>
          </p:nvSpPr>
          <p:spPr bwMode="auto">
            <a:xfrm rot="5400000">
              <a:off x="1051" y="42"/>
              <a:ext cx="27" cy="27"/>
            </a:xfrm>
            <a:prstGeom prst="rect">
              <a:avLst/>
            </a:prstGeom>
            <a:solidFill>
              <a:srgbClr val="FF0000"/>
            </a:solidFill>
            <a:ln w="9525">
              <a:solidFill>
                <a:srgbClr val="FF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04" name="Line 110">
              <a:extLst>
                <a:ext uri="{FF2B5EF4-FFF2-40B4-BE49-F238E27FC236}">
                  <a16:creationId xmlns:a16="http://schemas.microsoft.com/office/drawing/2014/main" id="{C8A39F97-6CAF-4EC7-C5B7-CAA767600643}"/>
                </a:ext>
              </a:extLst>
            </p:cNvPr>
            <p:cNvSpPr>
              <a:spLocks noChangeShapeType="1"/>
            </p:cNvSpPr>
            <p:nvPr/>
          </p:nvSpPr>
          <p:spPr bwMode="auto">
            <a:xfrm rot="5400000">
              <a:off x="1064" y="32"/>
              <a:ext cx="0" cy="2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05" name="Line 111">
              <a:extLst>
                <a:ext uri="{FF2B5EF4-FFF2-40B4-BE49-F238E27FC236}">
                  <a16:creationId xmlns:a16="http://schemas.microsoft.com/office/drawing/2014/main" id="{43E101B6-0B39-B945-2A82-8F60BF978F04}"/>
                </a:ext>
              </a:extLst>
            </p:cNvPr>
            <p:cNvSpPr>
              <a:spLocks noChangeShapeType="1"/>
            </p:cNvSpPr>
            <p:nvPr/>
          </p:nvSpPr>
          <p:spPr bwMode="auto">
            <a:xfrm rot="5400000">
              <a:off x="1064" y="51"/>
              <a:ext cx="0" cy="2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06" name="Oval 112">
              <a:extLst>
                <a:ext uri="{FF2B5EF4-FFF2-40B4-BE49-F238E27FC236}">
                  <a16:creationId xmlns:a16="http://schemas.microsoft.com/office/drawing/2014/main" id="{9E0B55F2-E9BA-83C4-5B7F-38E40102851A}"/>
                </a:ext>
              </a:extLst>
            </p:cNvPr>
            <p:cNvSpPr>
              <a:spLocks noChangeArrowheads="1"/>
            </p:cNvSpPr>
            <p:nvPr/>
          </p:nvSpPr>
          <p:spPr bwMode="auto">
            <a:xfrm rot="5400000">
              <a:off x="1061" y="52"/>
              <a:ext cx="7" cy="7"/>
            </a:xfrm>
            <a:prstGeom prst="ellipse">
              <a:avLst/>
            </a:prstGeom>
            <a:solidFill>
              <a:srgbClr val="FF0000">
                <a:alpha val="50195"/>
              </a:srgbClr>
            </a:solidFill>
            <a:ln w="31750">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grpSp>
        <p:nvGrpSpPr>
          <p:cNvPr id="107" name="Group 113">
            <a:extLst>
              <a:ext uri="{FF2B5EF4-FFF2-40B4-BE49-F238E27FC236}">
                <a16:creationId xmlns:a16="http://schemas.microsoft.com/office/drawing/2014/main" id="{4DB5B8E4-A594-79C9-4644-0203D93DA2BF}"/>
              </a:ext>
            </a:extLst>
          </p:cNvPr>
          <p:cNvGrpSpPr>
            <a:grpSpLocks/>
          </p:cNvGrpSpPr>
          <p:nvPr/>
        </p:nvGrpSpPr>
        <p:grpSpPr bwMode="auto">
          <a:xfrm>
            <a:off x="8031477" y="3256050"/>
            <a:ext cx="104775" cy="98425"/>
            <a:chOff x="1050" y="42"/>
            <a:chExt cx="28" cy="27"/>
          </a:xfrm>
        </p:grpSpPr>
        <p:sp>
          <p:nvSpPr>
            <p:cNvPr id="108" name="Rectangle 114">
              <a:extLst>
                <a:ext uri="{FF2B5EF4-FFF2-40B4-BE49-F238E27FC236}">
                  <a16:creationId xmlns:a16="http://schemas.microsoft.com/office/drawing/2014/main" id="{CC155826-DF4D-6C91-75C6-963EB149FA1C}"/>
                </a:ext>
              </a:extLst>
            </p:cNvPr>
            <p:cNvSpPr>
              <a:spLocks noChangeArrowheads="1"/>
            </p:cNvSpPr>
            <p:nvPr/>
          </p:nvSpPr>
          <p:spPr bwMode="auto">
            <a:xfrm rot="5400000">
              <a:off x="1051" y="42"/>
              <a:ext cx="27" cy="27"/>
            </a:xfrm>
            <a:prstGeom prst="rect">
              <a:avLst/>
            </a:prstGeom>
            <a:solidFill>
              <a:srgbClr val="FF0000"/>
            </a:solidFill>
            <a:ln w="9525">
              <a:solidFill>
                <a:srgbClr val="FF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09" name="Line 115">
              <a:extLst>
                <a:ext uri="{FF2B5EF4-FFF2-40B4-BE49-F238E27FC236}">
                  <a16:creationId xmlns:a16="http://schemas.microsoft.com/office/drawing/2014/main" id="{0A977896-1E80-8743-558E-4C3D5DAF7D5B}"/>
                </a:ext>
              </a:extLst>
            </p:cNvPr>
            <p:cNvSpPr>
              <a:spLocks noChangeShapeType="1"/>
            </p:cNvSpPr>
            <p:nvPr/>
          </p:nvSpPr>
          <p:spPr bwMode="auto">
            <a:xfrm rot="5400000">
              <a:off x="1064" y="32"/>
              <a:ext cx="0" cy="2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10" name="Line 116">
              <a:extLst>
                <a:ext uri="{FF2B5EF4-FFF2-40B4-BE49-F238E27FC236}">
                  <a16:creationId xmlns:a16="http://schemas.microsoft.com/office/drawing/2014/main" id="{99FD9248-59A4-6F4F-2272-E038A5167F65}"/>
                </a:ext>
              </a:extLst>
            </p:cNvPr>
            <p:cNvSpPr>
              <a:spLocks noChangeShapeType="1"/>
            </p:cNvSpPr>
            <p:nvPr/>
          </p:nvSpPr>
          <p:spPr bwMode="auto">
            <a:xfrm rot="5400000">
              <a:off x="1064" y="51"/>
              <a:ext cx="0" cy="2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11" name="Oval 117">
              <a:extLst>
                <a:ext uri="{FF2B5EF4-FFF2-40B4-BE49-F238E27FC236}">
                  <a16:creationId xmlns:a16="http://schemas.microsoft.com/office/drawing/2014/main" id="{6D78D206-D64B-9C64-9D16-219E8418AB8C}"/>
                </a:ext>
              </a:extLst>
            </p:cNvPr>
            <p:cNvSpPr>
              <a:spLocks noChangeArrowheads="1"/>
            </p:cNvSpPr>
            <p:nvPr/>
          </p:nvSpPr>
          <p:spPr bwMode="auto">
            <a:xfrm rot="5400000">
              <a:off x="1061" y="52"/>
              <a:ext cx="7" cy="7"/>
            </a:xfrm>
            <a:prstGeom prst="ellipse">
              <a:avLst/>
            </a:prstGeom>
            <a:solidFill>
              <a:srgbClr val="FF0000">
                <a:alpha val="50195"/>
              </a:srgbClr>
            </a:solidFill>
            <a:ln w="31750">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grpSp>
        <p:nvGrpSpPr>
          <p:cNvPr id="112" name="Group 123">
            <a:extLst>
              <a:ext uri="{FF2B5EF4-FFF2-40B4-BE49-F238E27FC236}">
                <a16:creationId xmlns:a16="http://schemas.microsoft.com/office/drawing/2014/main" id="{D8100723-BF89-F9F0-9184-468372142E4F}"/>
              </a:ext>
            </a:extLst>
          </p:cNvPr>
          <p:cNvGrpSpPr>
            <a:grpSpLocks/>
          </p:cNvGrpSpPr>
          <p:nvPr/>
        </p:nvGrpSpPr>
        <p:grpSpPr bwMode="auto">
          <a:xfrm>
            <a:off x="4615176" y="1736812"/>
            <a:ext cx="685800" cy="962025"/>
            <a:chOff x="365" y="337"/>
            <a:chExt cx="65" cy="88"/>
          </a:xfrm>
        </p:grpSpPr>
        <p:sp>
          <p:nvSpPr>
            <p:cNvPr id="113" name="Rectangle 124">
              <a:extLst>
                <a:ext uri="{FF2B5EF4-FFF2-40B4-BE49-F238E27FC236}">
                  <a16:creationId xmlns:a16="http://schemas.microsoft.com/office/drawing/2014/main" id="{7051568C-3388-6938-60D4-5ECECB465502}"/>
                </a:ext>
              </a:extLst>
            </p:cNvPr>
            <p:cNvSpPr>
              <a:spLocks noChangeArrowheads="1"/>
            </p:cNvSpPr>
            <p:nvPr/>
          </p:nvSpPr>
          <p:spPr bwMode="auto">
            <a:xfrm rot="-5400000">
              <a:off x="387" y="419"/>
              <a:ext cx="3" cy="9"/>
            </a:xfrm>
            <a:prstGeom prst="rect">
              <a:avLst/>
            </a:prstGeom>
            <a:solidFill>
              <a:srgbClr val="FFFFFF">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14" name="Line 125">
              <a:extLst>
                <a:ext uri="{FF2B5EF4-FFF2-40B4-BE49-F238E27FC236}">
                  <a16:creationId xmlns:a16="http://schemas.microsoft.com/office/drawing/2014/main" id="{FF93003F-961B-DD8F-92DD-5763F1CFE842}"/>
                </a:ext>
              </a:extLst>
            </p:cNvPr>
            <p:cNvSpPr>
              <a:spLocks noChangeShapeType="1"/>
            </p:cNvSpPr>
            <p:nvPr/>
          </p:nvSpPr>
          <p:spPr bwMode="auto">
            <a:xfrm>
              <a:off x="365" y="352"/>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15" name="Line 126">
              <a:extLst>
                <a:ext uri="{FF2B5EF4-FFF2-40B4-BE49-F238E27FC236}">
                  <a16:creationId xmlns:a16="http://schemas.microsoft.com/office/drawing/2014/main" id="{D1F108E5-1609-952D-B0D5-6A6337CB2B70}"/>
                </a:ext>
              </a:extLst>
            </p:cNvPr>
            <p:cNvSpPr>
              <a:spLocks noChangeShapeType="1"/>
            </p:cNvSpPr>
            <p:nvPr/>
          </p:nvSpPr>
          <p:spPr bwMode="auto">
            <a:xfrm>
              <a:off x="365" y="349"/>
              <a:ext cx="64"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16" name="Line 127">
              <a:extLst>
                <a:ext uri="{FF2B5EF4-FFF2-40B4-BE49-F238E27FC236}">
                  <a16:creationId xmlns:a16="http://schemas.microsoft.com/office/drawing/2014/main" id="{73334CBD-4EF2-B4E5-4147-6D3825B21848}"/>
                </a:ext>
              </a:extLst>
            </p:cNvPr>
            <p:cNvSpPr>
              <a:spLocks noChangeShapeType="1"/>
            </p:cNvSpPr>
            <p:nvPr/>
          </p:nvSpPr>
          <p:spPr bwMode="auto">
            <a:xfrm>
              <a:off x="365" y="355"/>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17" name="Line 128">
              <a:extLst>
                <a:ext uri="{FF2B5EF4-FFF2-40B4-BE49-F238E27FC236}">
                  <a16:creationId xmlns:a16="http://schemas.microsoft.com/office/drawing/2014/main" id="{AD82DCD7-BF94-6386-0D24-7B99CE477052}"/>
                </a:ext>
              </a:extLst>
            </p:cNvPr>
            <p:cNvSpPr>
              <a:spLocks noChangeShapeType="1"/>
            </p:cNvSpPr>
            <p:nvPr/>
          </p:nvSpPr>
          <p:spPr bwMode="auto">
            <a:xfrm>
              <a:off x="365" y="347"/>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18" name="Line 129">
              <a:extLst>
                <a:ext uri="{FF2B5EF4-FFF2-40B4-BE49-F238E27FC236}">
                  <a16:creationId xmlns:a16="http://schemas.microsoft.com/office/drawing/2014/main" id="{36607B33-BE2E-1685-2263-E2B922CACAEE}"/>
                </a:ext>
              </a:extLst>
            </p:cNvPr>
            <p:cNvSpPr>
              <a:spLocks noChangeShapeType="1"/>
            </p:cNvSpPr>
            <p:nvPr/>
          </p:nvSpPr>
          <p:spPr bwMode="auto">
            <a:xfrm>
              <a:off x="365" y="344"/>
              <a:ext cx="64"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19" name="Line 130">
              <a:extLst>
                <a:ext uri="{FF2B5EF4-FFF2-40B4-BE49-F238E27FC236}">
                  <a16:creationId xmlns:a16="http://schemas.microsoft.com/office/drawing/2014/main" id="{F58A5F71-C508-657A-AD5E-C62ABFD3056D}"/>
                </a:ext>
              </a:extLst>
            </p:cNvPr>
            <p:cNvSpPr>
              <a:spLocks noChangeShapeType="1"/>
            </p:cNvSpPr>
            <p:nvPr/>
          </p:nvSpPr>
          <p:spPr bwMode="auto">
            <a:xfrm>
              <a:off x="365" y="341"/>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20" name="Oval 131">
              <a:extLst>
                <a:ext uri="{FF2B5EF4-FFF2-40B4-BE49-F238E27FC236}">
                  <a16:creationId xmlns:a16="http://schemas.microsoft.com/office/drawing/2014/main" id="{7BFB4F17-D921-FAC0-AF29-296EA97C0719}"/>
                </a:ext>
              </a:extLst>
            </p:cNvPr>
            <p:cNvSpPr>
              <a:spLocks noChangeArrowheads="1"/>
            </p:cNvSpPr>
            <p:nvPr/>
          </p:nvSpPr>
          <p:spPr bwMode="auto">
            <a:xfrm>
              <a:off x="424" y="340"/>
              <a:ext cx="3" cy="3"/>
            </a:xfrm>
            <a:prstGeom prst="ellipse">
              <a:avLst/>
            </a:prstGeom>
            <a:solidFill>
              <a:srgbClr val="FFFFFF"/>
            </a:solidFill>
            <a:ln w="9525">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21" name="Oval 132">
              <a:extLst>
                <a:ext uri="{FF2B5EF4-FFF2-40B4-BE49-F238E27FC236}">
                  <a16:creationId xmlns:a16="http://schemas.microsoft.com/office/drawing/2014/main" id="{0385369E-534A-4BD6-730A-712F0C20622D}"/>
                </a:ext>
              </a:extLst>
            </p:cNvPr>
            <p:cNvSpPr>
              <a:spLocks noChangeArrowheads="1"/>
            </p:cNvSpPr>
            <p:nvPr/>
          </p:nvSpPr>
          <p:spPr bwMode="auto">
            <a:xfrm>
              <a:off x="368" y="340"/>
              <a:ext cx="3" cy="3"/>
            </a:xfrm>
            <a:prstGeom prst="ellipse">
              <a:avLst/>
            </a:prstGeom>
            <a:solidFill>
              <a:srgbClr val="FFFFFF"/>
            </a:solidFill>
            <a:ln w="9525">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22" name="Line 133">
              <a:extLst>
                <a:ext uri="{FF2B5EF4-FFF2-40B4-BE49-F238E27FC236}">
                  <a16:creationId xmlns:a16="http://schemas.microsoft.com/office/drawing/2014/main" id="{27F67B00-5BB3-0383-811D-DAAFAD7F0C3A}"/>
                </a:ext>
              </a:extLst>
            </p:cNvPr>
            <p:cNvSpPr>
              <a:spLocks noChangeShapeType="1"/>
            </p:cNvSpPr>
            <p:nvPr/>
          </p:nvSpPr>
          <p:spPr bwMode="auto">
            <a:xfrm>
              <a:off x="365" y="361"/>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23" name="Line 134">
              <a:extLst>
                <a:ext uri="{FF2B5EF4-FFF2-40B4-BE49-F238E27FC236}">
                  <a16:creationId xmlns:a16="http://schemas.microsoft.com/office/drawing/2014/main" id="{5CB7C538-1661-2CC4-EBFB-E07BB8A9D381}"/>
                </a:ext>
              </a:extLst>
            </p:cNvPr>
            <p:cNvSpPr>
              <a:spLocks noChangeShapeType="1"/>
            </p:cNvSpPr>
            <p:nvPr/>
          </p:nvSpPr>
          <p:spPr bwMode="auto">
            <a:xfrm>
              <a:off x="365" y="367"/>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24" name="Line 135">
              <a:extLst>
                <a:ext uri="{FF2B5EF4-FFF2-40B4-BE49-F238E27FC236}">
                  <a16:creationId xmlns:a16="http://schemas.microsoft.com/office/drawing/2014/main" id="{FC72FA14-8448-7C19-EC73-878EC961F783}"/>
                </a:ext>
              </a:extLst>
            </p:cNvPr>
            <p:cNvSpPr>
              <a:spLocks noChangeShapeType="1"/>
            </p:cNvSpPr>
            <p:nvPr/>
          </p:nvSpPr>
          <p:spPr bwMode="auto">
            <a:xfrm>
              <a:off x="365" y="373"/>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25" name="Line 136">
              <a:extLst>
                <a:ext uri="{FF2B5EF4-FFF2-40B4-BE49-F238E27FC236}">
                  <a16:creationId xmlns:a16="http://schemas.microsoft.com/office/drawing/2014/main" id="{666983E3-B832-351D-D0C2-003BE2921EE5}"/>
                </a:ext>
              </a:extLst>
            </p:cNvPr>
            <p:cNvSpPr>
              <a:spLocks noChangeShapeType="1"/>
            </p:cNvSpPr>
            <p:nvPr/>
          </p:nvSpPr>
          <p:spPr bwMode="auto">
            <a:xfrm>
              <a:off x="365" y="378"/>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26" name="Line 137">
              <a:extLst>
                <a:ext uri="{FF2B5EF4-FFF2-40B4-BE49-F238E27FC236}">
                  <a16:creationId xmlns:a16="http://schemas.microsoft.com/office/drawing/2014/main" id="{438DD963-282C-2D8C-F8B4-8B03E7A352FE}"/>
                </a:ext>
              </a:extLst>
            </p:cNvPr>
            <p:cNvSpPr>
              <a:spLocks noChangeShapeType="1"/>
            </p:cNvSpPr>
            <p:nvPr/>
          </p:nvSpPr>
          <p:spPr bwMode="auto">
            <a:xfrm>
              <a:off x="365" y="384"/>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27" name="Line 138">
              <a:extLst>
                <a:ext uri="{FF2B5EF4-FFF2-40B4-BE49-F238E27FC236}">
                  <a16:creationId xmlns:a16="http://schemas.microsoft.com/office/drawing/2014/main" id="{6A5C14A3-070B-F924-1888-C13919C67BDA}"/>
                </a:ext>
              </a:extLst>
            </p:cNvPr>
            <p:cNvSpPr>
              <a:spLocks noChangeShapeType="1"/>
            </p:cNvSpPr>
            <p:nvPr/>
          </p:nvSpPr>
          <p:spPr bwMode="auto">
            <a:xfrm>
              <a:off x="365" y="390"/>
              <a:ext cx="20"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28" name="Line 139">
              <a:extLst>
                <a:ext uri="{FF2B5EF4-FFF2-40B4-BE49-F238E27FC236}">
                  <a16:creationId xmlns:a16="http://schemas.microsoft.com/office/drawing/2014/main" id="{B7B5D9E5-4C6F-7068-538F-737B8E1F2112}"/>
                </a:ext>
              </a:extLst>
            </p:cNvPr>
            <p:cNvSpPr>
              <a:spLocks noChangeShapeType="1"/>
            </p:cNvSpPr>
            <p:nvPr/>
          </p:nvSpPr>
          <p:spPr bwMode="auto">
            <a:xfrm flipV="1">
              <a:off x="365" y="396"/>
              <a:ext cx="8"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29" name="Line 140">
              <a:extLst>
                <a:ext uri="{FF2B5EF4-FFF2-40B4-BE49-F238E27FC236}">
                  <a16:creationId xmlns:a16="http://schemas.microsoft.com/office/drawing/2014/main" id="{0118B3A3-2751-9FDA-1AC0-E80FDCEDDC67}"/>
                </a:ext>
              </a:extLst>
            </p:cNvPr>
            <p:cNvSpPr>
              <a:spLocks noChangeShapeType="1"/>
            </p:cNvSpPr>
            <p:nvPr/>
          </p:nvSpPr>
          <p:spPr bwMode="auto">
            <a:xfrm>
              <a:off x="365" y="402"/>
              <a:ext cx="7"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30" name="Line 141">
              <a:extLst>
                <a:ext uri="{FF2B5EF4-FFF2-40B4-BE49-F238E27FC236}">
                  <a16:creationId xmlns:a16="http://schemas.microsoft.com/office/drawing/2014/main" id="{A53F23A8-4F8C-7307-26B3-92C0D8184409}"/>
                </a:ext>
              </a:extLst>
            </p:cNvPr>
            <p:cNvSpPr>
              <a:spLocks noChangeShapeType="1"/>
            </p:cNvSpPr>
            <p:nvPr/>
          </p:nvSpPr>
          <p:spPr bwMode="auto">
            <a:xfrm>
              <a:off x="365" y="407"/>
              <a:ext cx="6"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31" name="Line 142">
              <a:extLst>
                <a:ext uri="{FF2B5EF4-FFF2-40B4-BE49-F238E27FC236}">
                  <a16:creationId xmlns:a16="http://schemas.microsoft.com/office/drawing/2014/main" id="{9F9944C0-6D29-8479-1451-B7C3A9CC8662}"/>
                </a:ext>
              </a:extLst>
            </p:cNvPr>
            <p:cNvSpPr>
              <a:spLocks noChangeShapeType="1"/>
            </p:cNvSpPr>
            <p:nvPr/>
          </p:nvSpPr>
          <p:spPr bwMode="auto">
            <a:xfrm>
              <a:off x="365" y="413"/>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32" name="Line 143">
              <a:extLst>
                <a:ext uri="{FF2B5EF4-FFF2-40B4-BE49-F238E27FC236}">
                  <a16:creationId xmlns:a16="http://schemas.microsoft.com/office/drawing/2014/main" id="{7EE1F7E9-AC90-3563-969B-15282F07EEF1}"/>
                </a:ext>
              </a:extLst>
            </p:cNvPr>
            <p:cNvSpPr>
              <a:spLocks noChangeShapeType="1"/>
            </p:cNvSpPr>
            <p:nvPr/>
          </p:nvSpPr>
          <p:spPr bwMode="auto">
            <a:xfrm>
              <a:off x="365" y="419"/>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33" name="Line 144">
              <a:extLst>
                <a:ext uri="{FF2B5EF4-FFF2-40B4-BE49-F238E27FC236}">
                  <a16:creationId xmlns:a16="http://schemas.microsoft.com/office/drawing/2014/main" id="{71E63373-7C04-1499-81D9-A7C88DEC8105}"/>
                </a:ext>
              </a:extLst>
            </p:cNvPr>
            <p:cNvSpPr>
              <a:spLocks noChangeShapeType="1"/>
            </p:cNvSpPr>
            <p:nvPr/>
          </p:nvSpPr>
          <p:spPr bwMode="auto">
            <a:xfrm>
              <a:off x="365" y="358"/>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34" name="Line 145">
              <a:extLst>
                <a:ext uri="{FF2B5EF4-FFF2-40B4-BE49-F238E27FC236}">
                  <a16:creationId xmlns:a16="http://schemas.microsoft.com/office/drawing/2014/main" id="{280ADBDC-A414-E65B-C5DC-BC13D1F4F8B3}"/>
                </a:ext>
              </a:extLst>
            </p:cNvPr>
            <p:cNvSpPr>
              <a:spLocks noChangeShapeType="1"/>
            </p:cNvSpPr>
            <p:nvPr/>
          </p:nvSpPr>
          <p:spPr bwMode="auto">
            <a:xfrm>
              <a:off x="365" y="364"/>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35" name="Line 146">
              <a:extLst>
                <a:ext uri="{FF2B5EF4-FFF2-40B4-BE49-F238E27FC236}">
                  <a16:creationId xmlns:a16="http://schemas.microsoft.com/office/drawing/2014/main" id="{4CEB840C-CA94-C281-7EB2-2968966E7100}"/>
                </a:ext>
              </a:extLst>
            </p:cNvPr>
            <p:cNvSpPr>
              <a:spLocks noChangeShapeType="1"/>
            </p:cNvSpPr>
            <p:nvPr/>
          </p:nvSpPr>
          <p:spPr bwMode="auto">
            <a:xfrm>
              <a:off x="365" y="370"/>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36" name="Line 147">
              <a:extLst>
                <a:ext uri="{FF2B5EF4-FFF2-40B4-BE49-F238E27FC236}">
                  <a16:creationId xmlns:a16="http://schemas.microsoft.com/office/drawing/2014/main" id="{8AB651AC-08C5-9E85-95E1-F73A707C7FCD}"/>
                </a:ext>
              </a:extLst>
            </p:cNvPr>
            <p:cNvSpPr>
              <a:spLocks noChangeShapeType="1"/>
            </p:cNvSpPr>
            <p:nvPr/>
          </p:nvSpPr>
          <p:spPr bwMode="auto">
            <a:xfrm>
              <a:off x="365" y="376"/>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37" name="Line 148">
              <a:extLst>
                <a:ext uri="{FF2B5EF4-FFF2-40B4-BE49-F238E27FC236}">
                  <a16:creationId xmlns:a16="http://schemas.microsoft.com/office/drawing/2014/main" id="{B5C046BF-EC6A-0792-00E4-3054572EC08F}"/>
                </a:ext>
              </a:extLst>
            </p:cNvPr>
            <p:cNvSpPr>
              <a:spLocks noChangeShapeType="1"/>
            </p:cNvSpPr>
            <p:nvPr/>
          </p:nvSpPr>
          <p:spPr bwMode="auto">
            <a:xfrm>
              <a:off x="365" y="380"/>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38" name="Line 149">
              <a:extLst>
                <a:ext uri="{FF2B5EF4-FFF2-40B4-BE49-F238E27FC236}">
                  <a16:creationId xmlns:a16="http://schemas.microsoft.com/office/drawing/2014/main" id="{F283D5AA-9388-5B34-9944-B15DDB5AF92B}"/>
                </a:ext>
              </a:extLst>
            </p:cNvPr>
            <p:cNvSpPr>
              <a:spLocks noChangeShapeType="1"/>
            </p:cNvSpPr>
            <p:nvPr/>
          </p:nvSpPr>
          <p:spPr bwMode="auto">
            <a:xfrm>
              <a:off x="365" y="387"/>
              <a:ext cx="29"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39" name="Line 150">
              <a:extLst>
                <a:ext uri="{FF2B5EF4-FFF2-40B4-BE49-F238E27FC236}">
                  <a16:creationId xmlns:a16="http://schemas.microsoft.com/office/drawing/2014/main" id="{B456AAC5-63BA-5215-BE85-302CAF54CF1B}"/>
                </a:ext>
              </a:extLst>
            </p:cNvPr>
            <p:cNvSpPr>
              <a:spLocks noChangeShapeType="1"/>
            </p:cNvSpPr>
            <p:nvPr/>
          </p:nvSpPr>
          <p:spPr bwMode="auto">
            <a:xfrm>
              <a:off x="365" y="393"/>
              <a:ext cx="14"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40" name="Line 151">
              <a:extLst>
                <a:ext uri="{FF2B5EF4-FFF2-40B4-BE49-F238E27FC236}">
                  <a16:creationId xmlns:a16="http://schemas.microsoft.com/office/drawing/2014/main" id="{3055042F-829A-0884-5897-4886031D6050}"/>
                </a:ext>
              </a:extLst>
            </p:cNvPr>
            <p:cNvSpPr>
              <a:spLocks noChangeShapeType="1"/>
            </p:cNvSpPr>
            <p:nvPr/>
          </p:nvSpPr>
          <p:spPr bwMode="auto">
            <a:xfrm>
              <a:off x="365" y="399"/>
              <a:ext cx="7"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41" name="Line 152">
              <a:extLst>
                <a:ext uri="{FF2B5EF4-FFF2-40B4-BE49-F238E27FC236}">
                  <a16:creationId xmlns:a16="http://schemas.microsoft.com/office/drawing/2014/main" id="{6A7ED962-C974-CA5E-4E60-D48C177501B4}"/>
                </a:ext>
              </a:extLst>
            </p:cNvPr>
            <p:cNvSpPr>
              <a:spLocks noChangeShapeType="1"/>
            </p:cNvSpPr>
            <p:nvPr/>
          </p:nvSpPr>
          <p:spPr bwMode="auto">
            <a:xfrm>
              <a:off x="365" y="405"/>
              <a:ext cx="6"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42" name="Line 153">
              <a:extLst>
                <a:ext uri="{FF2B5EF4-FFF2-40B4-BE49-F238E27FC236}">
                  <a16:creationId xmlns:a16="http://schemas.microsoft.com/office/drawing/2014/main" id="{EF456DF5-CFA1-C3B4-BA61-23095F529EAE}"/>
                </a:ext>
              </a:extLst>
            </p:cNvPr>
            <p:cNvSpPr>
              <a:spLocks noChangeShapeType="1"/>
            </p:cNvSpPr>
            <p:nvPr/>
          </p:nvSpPr>
          <p:spPr bwMode="auto">
            <a:xfrm>
              <a:off x="365" y="410"/>
              <a:ext cx="7"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43" name="Line 154">
              <a:extLst>
                <a:ext uri="{FF2B5EF4-FFF2-40B4-BE49-F238E27FC236}">
                  <a16:creationId xmlns:a16="http://schemas.microsoft.com/office/drawing/2014/main" id="{B2EC8B0A-0996-BE86-0EB3-44DB540BB409}"/>
                </a:ext>
              </a:extLst>
            </p:cNvPr>
            <p:cNvSpPr>
              <a:spLocks noChangeShapeType="1"/>
            </p:cNvSpPr>
            <p:nvPr/>
          </p:nvSpPr>
          <p:spPr bwMode="auto">
            <a:xfrm>
              <a:off x="365" y="416"/>
              <a:ext cx="6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44" name="Rectangle 155">
              <a:extLst>
                <a:ext uri="{FF2B5EF4-FFF2-40B4-BE49-F238E27FC236}">
                  <a16:creationId xmlns:a16="http://schemas.microsoft.com/office/drawing/2014/main" id="{B700FEE2-1DBC-1462-691E-88A5E443B456}"/>
                </a:ext>
              </a:extLst>
            </p:cNvPr>
            <p:cNvSpPr>
              <a:spLocks noChangeArrowheads="1"/>
            </p:cNvSpPr>
            <p:nvPr/>
          </p:nvSpPr>
          <p:spPr bwMode="auto">
            <a:xfrm>
              <a:off x="365" y="337"/>
              <a:ext cx="65" cy="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45" name="Oval 156">
              <a:extLst>
                <a:ext uri="{FF2B5EF4-FFF2-40B4-BE49-F238E27FC236}">
                  <a16:creationId xmlns:a16="http://schemas.microsoft.com/office/drawing/2014/main" id="{28680609-C01C-CB7F-7F62-67DAB8E41D35}"/>
                </a:ext>
              </a:extLst>
            </p:cNvPr>
            <p:cNvSpPr>
              <a:spLocks noChangeArrowheads="1"/>
            </p:cNvSpPr>
            <p:nvPr/>
          </p:nvSpPr>
          <p:spPr bwMode="auto">
            <a:xfrm>
              <a:off x="424" y="416"/>
              <a:ext cx="3" cy="3"/>
            </a:xfrm>
            <a:prstGeom prst="ellipse">
              <a:avLst/>
            </a:prstGeom>
            <a:solidFill>
              <a:srgbClr val="FFFFFF"/>
            </a:solidFill>
            <a:ln w="9525">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46" name="Oval 157">
              <a:extLst>
                <a:ext uri="{FF2B5EF4-FFF2-40B4-BE49-F238E27FC236}">
                  <a16:creationId xmlns:a16="http://schemas.microsoft.com/office/drawing/2014/main" id="{07F25455-ECDE-5CA5-165E-F827313C9C0A}"/>
                </a:ext>
              </a:extLst>
            </p:cNvPr>
            <p:cNvSpPr>
              <a:spLocks noChangeArrowheads="1"/>
            </p:cNvSpPr>
            <p:nvPr/>
          </p:nvSpPr>
          <p:spPr bwMode="auto">
            <a:xfrm>
              <a:off x="368" y="416"/>
              <a:ext cx="3" cy="3"/>
            </a:xfrm>
            <a:prstGeom prst="ellipse">
              <a:avLst/>
            </a:prstGeom>
            <a:solidFill>
              <a:srgbClr val="FFFFFF"/>
            </a:solidFill>
            <a:ln w="9525">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47" name="Line 158">
              <a:extLst>
                <a:ext uri="{FF2B5EF4-FFF2-40B4-BE49-F238E27FC236}">
                  <a16:creationId xmlns:a16="http://schemas.microsoft.com/office/drawing/2014/main" id="{149301D8-EEC9-3C37-A340-21A6001B5287}"/>
                </a:ext>
              </a:extLst>
            </p:cNvPr>
            <p:cNvSpPr>
              <a:spLocks noChangeShapeType="1"/>
            </p:cNvSpPr>
            <p:nvPr/>
          </p:nvSpPr>
          <p:spPr bwMode="auto">
            <a:xfrm>
              <a:off x="423" y="390"/>
              <a:ext cx="6"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48" name="Line 159">
              <a:extLst>
                <a:ext uri="{FF2B5EF4-FFF2-40B4-BE49-F238E27FC236}">
                  <a16:creationId xmlns:a16="http://schemas.microsoft.com/office/drawing/2014/main" id="{6B4F34A2-166C-F171-15A3-756C18C36A3C}"/>
                </a:ext>
              </a:extLst>
            </p:cNvPr>
            <p:cNvSpPr>
              <a:spLocks noChangeShapeType="1"/>
            </p:cNvSpPr>
            <p:nvPr/>
          </p:nvSpPr>
          <p:spPr bwMode="auto">
            <a:xfrm flipV="1">
              <a:off x="423" y="396"/>
              <a:ext cx="6"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49" name="Line 160">
              <a:extLst>
                <a:ext uri="{FF2B5EF4-FFF2-40B4-BE49-F238E27FC236}">
                  <a16:creationId xmlns:a16="http://schemas.microsoft.com/office/drawing/2014/main" id="{0C95032C-D846-E424-799D-FC996468283F}"/>
                </a:ext>
              </a:extLst>
            </p:cNvPr>
            <p:cNvSpPr>
              <a:spLocks noChangeShapeType="1"/>
            </p:cNvSpPr>
            <p:nvPr/>
          </p:nvSpPr>
          <p:spPr bwMode="auto">
            <a:xfrm>
              <a:off x="423" y="402"/>
              <a:ext cx="6"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50" name="Line 161">
              <a:extLst>
                <a:ext uri="{FF2B5EF4-FFF2-40B4-BE49-F238E27FC236}">
                  <a16:creationId xmlns:a16="http://schemas.microsoft.com/office/drawing/2014/main" id="{13704858-D3A2-0FE3-6E26-931A5042084C}"/>
                </a:ext>
              </a:extLst>
            </p:cNvPr>
            <p:cNvSpPr>
              <a:spLocks noChangeShapeType="1"/>
            </p:cNvSpPr>
            <p:nvPr/>
          </p:nvSpPr>
          <p:spPr bwMode="auto">
            <a:xfrm>
              <a:off x="423" y="407"/>
              <a:ext cx="6"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51" name="Line 162">
              <a:extLst>
                <a:ext uri="{FF2B5EF4-FFF2-40B4-BE49-F238E27FC236}">
                  <a16:creationId xmlns:a16="http://schemas.microsoft.com/office/drawing/2014/main" id="{65219063-76B6-52F8-9381-7AF08CB1B5F2}"/>
                </a:ext>
              </a:extLst>
            </p:cNvPr>
            <p:cNvSpPr>
              <a:spLocks noChangeShapeType="1"/>
            </p:cNvSpPr>
            <p:nvPr/>
          </p:nvSpPr>
          <p:spPr bwMode="auto">
            <a:xfrm>
              <a:off x="423" y="387"/>
              <a:ext cx="6"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52" name="Line 163">
              <a:extLst>
                <a:ext uri="{FF2B5EF4-FFF2-40B4-BE49-F238E27FC236}">
                  <a16:creationId xmlns:a16="http://schemas.microsoft.com/office/drawing/2014/main" id="{8C905171-1CBD-3C64-EF94-D35C9F055D35}"/>
                </a:ext>
              </a:extLst>
            </p:cNvPr>
            <p:cNvSpPr>
              <a:spLocks noChangeShapeType="1"/>
            </p:cNvSpPr>
            <p:nvPr/>
          </p:nvSpPr>
          <p:spPr bwMode="auto">
            <a:xfrm>
              <a:off x="423" y="393"/>
              <a:ext cx="6"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53" name="Line 164">
              <a:extLst>
                <a:ext uri="{FF2B5EF4-FFF2-40B4-BE49-F238E27FC236}">
                  <a16:creationId xmlns:a16="http://schemas.microsoft.com/office/drawing/2014/main" id="{115758E3-76D4-4CBF-84F2-8A923493F9A5}"/>
                </a:ext>
              </a:extLst>
            </p:cNvPr>
            <p:cNvSpPr>
              <a:spLocks noChangeShapeType="1"/>
            </p:cNvSpPr>
            <p:nvPr/>
          </p:nvSpPr>
          <p:spPr bwMode="auto">
            <a:xfrm>
              <a:off x="423" y="399"/>
              <a:ext cx="6"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54" name="Line 165">
              <a:extLst>
                <a:ext uri="{FF2B5EF4-FFF2-40B4-BE49-F238E27FC236}">
                  <a16:creationId xmlns:a16="http://schemas.microsoft.com/office/drawing/2014/main" id="{33297F03-B09B-69B4-897B-2F598AED9B24}"/>
                </a:ext>
              </a:extLst>
            </p:cNvPr>
            <p:cNvSpPr>
              <a:spLocks noChangeShapeType="1"/>
            </p:cNvSpPr>
            <p:nvPr/>
          </p:nvSpPr>
          <p:spPr bwMode="auto">
            <a:xfrm>
              <a:off x="423" y="405"/>
              <a:ext cx="6"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55" name="Line 166">
              <a:extLst>
                <a:ext uri="{FF2B5EF4-FFF2-40B4-BE49-F238E27FC236}">
                  <a16:creationId xmlns:a16="http://schemas.microsoft.com/office/drawing/2014/main" id="{910F231F-FB7C-3304-ED27-7B55AEBB7A35}"/>
                </a:ext>
              </a:extLst>
            </p:cNvPr>
            <p:cNvSpPr>
              <a:spLocks noChangeShapeType="1"/>
            </p:cNvSpPr>
            <p:nvPr/>
          </p:nvSpPr>
          <p:spPr bwMode="auto">
            <a:xfrm>
              <a:off x="423" y="410"/>
              <a:ext cx="6"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56" name="Line 167">
              <a:extLst>
                <a:ext uri="{FF2B5EF4-FFF2-40B4-BE49-F238E27FC236}">
                  <a16:creationId xmlns:a16="http://schemas.microsoft.com/office/drawing/2014/main" id="{30F32614-022E-AC1D-355D-F635541EAB61}"/>
                </a:ext>
              </a:extLst>
            </p:cNvPr>
            <p:cNvSpPr>
              <a:spLocks noChangeShapeType="1"/>
            </p:cNvSpPr>
            <p:nvPr/>
          </p:nvSpPr>
          <p:spPr bwMode="auto">
            <a:xfrm>
              <a:off x="372" y="413"/>
              <a:ext cx="5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57" name="Freeform 168">
              <a:extLst>
                <a:ext uri="{FF2B5EF4-FFF2-40B4-BE49-F238E27FC236}">
                  <a16:creationId xmlns:a16="http://schemas.microsoft.com/office/drawing/2014/main" id="{1148F78B-9B5F-DA45-7751-3B2A054719BD}"/>
                </a:ext>
              </a:extLst>
            </p:cNvPr>
            <p:cNvSpPr>
              <a:spLocks/>
            </p:cNvSpPr>
            <p:nvPr/>
          </p:nvSpPr>
          <p:spPr bwMode="auto">
            <a:xfrm>
              <a:off x="372" y="396"/>
              <a:ext cx="0" cy="17"/>
            </a:xfrm>
            <a:custGeom>
              <a:avLst/>
              <a:gdLst>
                <a:gd name="T0" fmla="*/ 0 w 1"/>
                <a:gd name="T1" fmla="*/ 0 h 57"/>
                <a:gd name="T2" fmla="*/ 0 w 1"/>
                <a:gd name="T3" fmla="*/ 0 h 57"/>
                <a:gd name="T4" fmla="*/ 0 60000 65536"/>
                <a:gd name="T5" fmla="*/ 0 60000 65536"/>
                <a:gd name="T6" fmla="*/ 0 w 1"/>
                <a:gd name="T7" fmla="*/ 0 h 57"/>
                <a:gd name="T8" fmla="*/ 0 w 1"/>
                <a:gd name="T9" fmla="*/ 57 h 57"/>
              </a:gdLst>
              <a:ahLst/>
              <a:cxnLst>
                <a:cxn ang="T4">
                  <a:pos x="T0" y="T1"/>
                </a:cxn>
                <a:cxn ang="T5">
                  <a:pos x="T2" y="T3"/>
                </a:cxn>
              </a:cxnLst>
              <a:rect l="T6" t="T7" r="T8" b="T9"/>
              <a:pathLst>
                <a:path w="1" h="57">
                  <a:moveTo>
                    <a:pt x="0" y="57"/>
                  </a:moveTo>
                  <a:lnTo>
                    <a:pt x="0" y="0"/>
                  </a:ln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58" name="Freeform 169">
              <a:extLst>
                <a:ext uri="{FF2B5EF4-FFF2-40B4-BE49-F238E27FC236}">
                  <a16:creationId xmlns:a16="http://schemas.microsoft.com/office/drawing/2014/main" id="{31864815-1644-C7F6-9A8F-20E422124A1B}"/>
                </a:ext>
              </a:extLst>
            </p:cNvPr>
            <p:cNvSpPr>
              <a:spLocks/>
            </p:cNvSpPr>
            <p:nvPr/>
          </p:nvSpPr>
          <p:spPr bwMode="auto">
            <a:xfrm>
              <a:off x="372" y="384"/>
              <a:ext cx="51" cy="12"/>
            </a:xfrm>
            <a:custGeom>
              <a:avLst/>
              <a:gdLst>
                <a:gd name="T0" fmla="*/ 0 w 158"/>
                <a:gd name="T1" fmla="*/ 0 h 40"/>
                <a:gd name="T2" fmla="*/ 0 w 158"/>
                <a:gd name="T3" fmla="*/ 0 h 40"/>
                <a:gd name="T4" fmla="*/ 0 w 158"/>
                <a:gd name="T5" fmla="*/ 0 h 40"/>
                <a:gd name="T6" fmla="*/ 0 w 158"/>
                <a:gd name="T7" fmla="*/ 0 h 40"/>
                <a:gd name="T8" fmla="*/ 0 w 158"/>
                <a:gd name="T9" fmla="*/ 0 h 40"/>
                <a:gd name="T10" fmla="*/ 0 w 158"/>
                <a:gd name="T11" fmla="*/ 0 h 40"/>
                <a:gd name="T12" fmla="*/ 0 60000 65536"/>
                <a:gd name="T13" fmla="*/ 0 60000 65536"/>
                <a:gd name="T14" fmla="*/ 0 60000 65536"/>
                <a:gd name="T15" fmla="*/ 0 60000 65536"/>
                <a:gd name="T16" fmla="*/ 0 60000 65536"/>
                <a:gd name="T17" fmla="*/ 0 60000 65536"/>
                <a:gd name="T18" fmla="*/ 0 w 158"/>
                <a:gd name="T19" fmla="*/ 0 h 40"/>
                <a:gd name="T20" fmla="*/ 158 w 15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58" h="40">
                  <a:moveTo>
                    <a:pt x="0" y="40"/>
                  </a:moveTo>
                  <a:lnTo>
                    <a:pt x="32" y="23"/>
                  </a:lnTo>
                  <a:lnTo>
                    <a:pt x="62" y="11"/>
                  </a:lnTo>
                  <a:lnTo>
                    <a:pt x="91" y="4"/>
                  </a:lnTo>
                  <a:lnTo>
                    <a:pt x="122" y="0"/>
                  </a:lnTo>
                  <a:lnTo>
                    <a:pt x="158" y="0"/>
                  </a:ln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59" name="Freeform 170">
              <a:extLst>
                <a:ext uri="{FF2B5EF4-FFF2-40B4-BE49-F238E27FC236}">
                  <a16:creationId xmlns:a16="http://schemas.microsoft.com/office/drawing/2014/main" id="{F2E45EA3-2692-A930-5952-EB1DDEFE043B}"/>
                </a:ext>
              </a:extLst>
            </p:cNvPr>
            <p:cNvSpPr>
              <a:spLocks/>
            </p:cNvSpPr>
            <p:nvPr/>
          </p:nvSpPr>
          <p:spPr bwMode="auto">
            <a:xfrm>
              <a:off x="415" y="397"/>
              <a:ext cx="3" cy="3"/>
            </a:xfrm>
            <a:custGeom>
              <a:avLst/>
              <a:gdLst>
                <a:gd name="T0" fmla="*/ 0 w 12"/>
                <a:gd name="T1" fmla="*/ 0 h 12"/>
                <a:gd name="T2" fmla="*/ 0 w 12"/>
                <a:gd name="T3" fmla="*/ 0 h 12"/>
                <a:gd name="T4" fmla="*/ 0 w 12"/>
                <a:gd name="T5" fmla="*/ 0 h 12"/>
                <a:gd name="T6" fmla="*/ 0 w 12"/>
                <a:gd name="T7" fmla="*/ 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12"/>
                  </a:moveTo>
                  <a:lnTo>
                    <a:pt x="6" y="0"/>
                  </a:lnTo>
                  <a:lnTo>
                    <a:pt x="0" y="12"/>
                  </a:lnTo>
                  <a:lnTo>
                    <a:pt x="11" y="12"/>
                  </a:ln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60" name="Freeform 171">
              <a:extLst>
                <a:ext uri="{FF2B5EF4-FFF2-40B4-BE49-F238E27FC236}">
                  <a16:creationId xmlns:a16="http://schemas.microsoft.com/office/drawing/2014/main" id="{E53B9F06-6462-380B-6CF0-2BC837657941}"/>
                </a:ext>
              </a:extLst>
            </p:cNvPr>
            <p:cNvSpPr>
              <a:spLocks/>
            </p:cNvSpPr>
            <p:nvPr/>
          </p:nvSpPr>
          <p:spPr bwMode="auto">
            <a:xfrm>
              <a:off x="405" y="390"/>
              <a:ext cx="3" cy="5"/>
            </a:xfrm>
            <a:custGeom>
              <a:avLst/>
              <a:gdLst>
                <a:gd name="T0" fmla="*/ 0 w 13"/>
                <a:gd name="T1" fmla="*/ 0 h 17"/>
                <a:gd name="T2" fmla="*/ 0 w 13"/>
                <a:gd name="T3" fmla="*/ 0 h 17"/>
                <a:gd name="T4" fmla="*/ 0 w 13"/>
                <a:gd name="T5" fmla="*/ 0 h 17"/>
                <a:gd name="T6" fmla="*/ 0 w 13"/>
                <a:gd name="T7" fmla="*/ 0 h 17"/>
                <a:gd name="T8" fmla="*/ 0 w 13"/>
                <a:gd name="T9" fmla="*/ 0 h 17"/>
                <a:gd name="T10" fmla="*/ 0 w 13"/>
                <a:gd name="T11" fmla="*/ 0 h 17"/>
                <a:gd name="T12" fmla="*/ 0 w 13"/>
                <a:gd name="T13" fmla="*/ 0 h 17"/>
                <a:gd name="T14" fmla="*/ 0 w 13"/>
                <a:gd name="T15" fmla="*/ 0 h 17"/>
                <a:gd name="T16" fmla="*/ 0 w 13"/>
                <a:gd name="T17" fmla="*/ 0 h 17"/>
                <a:gd name="T18" fmla="*/ 0 w 13"/>
                <a:gd name="T19" fmla="*/ 0 h 17"/>
                <a:gd name="T20" fmla="*/ 0 w 13"/>
                <a:gd name="T21" fmla="*/ 0 h 17"/>
                <a:gd name="T22" fmla="*/ 0 w 13"/>
                <a:gd name="T23" fmla="*/ 0 h 17"/>
                <a:gd name="T24" fmla="*/ 0 w 13"/>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7"/>
                <a:gd name="T41" fmla="*/ 13 w 1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7">
                  <a:moveTo>
                    <a:pt x="0" y="17"/>
                  </a:moveTo>
                  <a:lnTo>
                    <a:pt x="0" y="11"/>
                  </a:lnTo>
                  <a:lnTo>
                    <a:pt x="4" y="7"/>
                  </a:lnTo>
                  <a:lnTo>
                    <a:pt x="5" y="8"/>
                  </a:lnTo>
                  <a:lnTo>
                    <a:pt x="4" y="10"/>
                  </a:lnTo>
                  <a:lnTo>
                    <a:pt x="8" y="0"/>
                  </a:lnTo>
                  <a:lnTo>
                    <a:pt x="9" y="5"/>
                  </a:lnTo>
                  <a:lnTo>
                    <a:pt x="13" y="4"/>
                  </a:lnTo>
                  <a:lnTo>
                    <a:pt x="12" y="8"/>
                  </a:lnTo>
                  <a:lnTo>
                    <a:pt x="6" y="11"/>
                  </a:lnTo>
                  <a:lnTo>
                    <a:pt x="8" y="11"/>
                  </a:lnTo>
                  <a:lnTo>
                    <a:pt x="8" y="17"/>
                  </a:lnTo>
                  <a:lnTo>
                    <a:pt x="0" y="17"/>
                  </a:lnTo>
                  <a:close/>
                </a:path>
              </a:pathLst>
            </a:custGeom>
            <a:solidFill>
              <a:srgbClr val="FFFFFF"/>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61" name="Oval 172">
              <a:extLst>
                <a:ext uri="{FF2B5EF4-FFF2-40B4-BE49-F238E27FC236}">
                  <a16:creationId xmlns:a16="http://schemas.microsoft.com/office/drawing/2014/main" id="{26796581-2D15-8605-FE54-50CFB68E23D7}"/>
                </a:ext>
              </a:extLst>
            </p:cNvPr>
            <p:cNvSpPr>
              <a:spLocks noChangeArrowheads="1"/>
            </p:cNvSpPr>
            <p:nvPr/>
          </p:nvSpPr>
          <p:spPr bwMode="auto">
            <a:xfrm>
              <a:off x="415" y="392"/>
              <a:ext cx="3" cy="4"/>
            </a:xfrm>
            <a:prstGeom prst="ellipse">
              <a:avLst/>
            </a:prstGeom>
            <a:solidFill>
              <a:srgbClr val="FFFFFF"/>
            </a:solidFill>
            <a:ln w="9525">
              <a:solidFill>
                <a:srgbClr val="000000"/>
              </a:solidFill>
              <a:round/>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62" name="Line 173">
              <a:extLst>
                <a:ext uri="{FF2B5EF4-FFF2-40B4-BE49-F238E27FC236}">
                  <a16:creationId xmlns:a16="http://schemas.microsoft.com/office/drawing/2014/main" id="{661ECFF4-24F9-09BA-D283-7E00AA0CB444}"/>
                </a:ext>
              </a:extLst>
            </p:cNvPr>
            <p:cNvSpPr>
              <a:spLocks noChangeShapeType="1"/>
            </p:cNvSpPr>
            <p:nvPr/>
          </p:nvSpPr>
          <p:spPr bwMode="auto">
            <a:xfrm>
              <a:off x="417" y="394"/>
              <a:ext cx="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63" name="Rectangle 174">
              <a:extLst>
                <a:ext uri="{FF2B5EF4-FFF2-40B4-BE49-F238E27FC236}">
                  <a16:creationId xmlns:a16="http://schemas.microsoft.com/office/drawing/2014/main" id="{4CB21C69-A7EB-9FD8-A9E4-5CAF6B91A320}"/>
                </a:ext>
              </a:extLst>
            </p:cNvPr>
            <p:cNvSpPr>
              <a:spLocks noChangeArrowheads="1"/>
            </p:cNvSpPr>
            <p:nvPr/>
          </p:nvSpPr>
          <p:spPr bwMode="auto">
            <a:xfrm>
              <a:off x="411" y="399"/>
              <a:ext cx="2" cy="1"/>
            </a:xfrm>
            <a:prstGeom prst="rect">
              <a:avLst/>
            </a:prstGeom>
            <a:solidFill>
              <a:srgbClr val="FFFF00"/>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64" name="Rectangle 175">
              <a:extLst>
                <a:ext uri="{FF2B5EF4-FFF2-40B4-BE49-F238E27FC236}">
                  <a16:creationId xmlns:a16="http://schemas.microsoft.com/office/drawing/2014/main" id="{3A542034-239F-DF3D-E698-9A952CB0BB32}"/>
                </a:ext>
              </a:extLst>
            </p:cNvPr>
            <p:cNvSpPr>
              <a:spLocks noChangeArrowheads="1"/>
            </p:cNvSpPr>
            <p:nvPr/>
          </p:nvSpPr>
          <p:spPr bwMode="auto">
            <a:xfrm>
              <a:off x="411" y="394"/>
              <a:ext cx="2" cy="0"/>
            </a:xfrm>
            <a:prstGeom prst="rect">
              <a:avLst/>
            </a:prstGeom>
            <a:solidFill>
              <a:srgbClr val="00FF00"/>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65" name="Rectangle 176">
              <a:extLst>
                <a:ext uri="{FF2B5EF4-FFF2-40B4-BE49-F238E27FC236}">
                  <a16:creationId xmlns:a16="http://schemas.microsoft.com/office/drawing/2014/main" id="{E3F65580-A478-86E3-0541-59BAC250E86B}"/>
                </a:ext>
              </a:extLst>
            </p:cNvPr>
            <p:cNvSpPr>
              <a:spLocks noChangeArrowheads="1"/>
            </p:cNvSpPr>
            <p:nvPr/>
          </p:nvSpPr>
          <p:spPr bwMode="auto">
            <a:xfrm>
              <a:off x="400" y="399"/>
              <a:ext cx="3" cy="1"/>
            </a:xfrm>
            <a:prstGeom prst="rect">
              <a:avLst/>
            </a:prstGeom>
            <a:solidFill>
              <a:srgbClr val="FFFF00"/>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66" name="Rectangle 177">
              <a:extLst>
                <a:ext uri="{FF2B5EF4-FFF2-40B4-BE49-F238E27FC236}">
                  <a16:creationId xmlns:a16="http://schemas.microsoft.com/office/drawing/2014/main" id="{24871CBA-5014-1AC1-6C8A-B7FE4F6EC050}"/>
                </a:ext>
              </a:extLst>
            </p:cNvPr>
            <p:cNvSpPr>
              <a:spLocks noChangeArrowheads="1"/>
            </p:cNvSpPr>
            <p:nvPr/>
          </p:nvSpPr>
          <p:spPr bwMode="auto">
            <a:xfrm>
              <a:off x="400" y="404"/>
              <a:ext cx="3" cy="0"/>
            </a:xfrm>
            <a:prstGeom prst="rect">
              <a:avLst/>
            </a:prstGeom>
            <a:solidFill>
              <a:srgbClr val="FFFF00"/>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67" name="Rectangle 178">
              <a:extLst>
                <a:ext uri="{FF2B5EF4-FFF2-40B4-BE49-F238E27FC236}">
                  <a16:creationId xmlns:a16="http://schemas.microsoft.com/office/drawing/2014/main" id="{73C38F83-C461-42BB-6E3C-441808CC302C}"/>
                </a:ext>
              </a:extLst>
            </p:cNvPr>
            <p:cNvSpPr>
              <a:spLocks noChangeArrowheads="1"/>
            </p:cNvSpPr>
            <p:nvPr/>
          </p:nvSpPr>
          <p:spPr bwMode="auto">
            <a:xfrm>
              <a:off x="400" y="394"/>
              <a:ext cx="3" cy="0"/>
            </a:xfrm>
            <a:prstGeom prst="rect">
              <a:avLst/>
            </a:prstGeom>
            <a:solidFill>
              <a:srgbClr val="FF0000"/>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68" name="Freeform 179">
              <a:extLst>
                <a:ext uri="{FF2B5EF4-FFF2-40B4-BE49-F238E27FC236}">
                  <a16:creationId xmlns:a16="http://schemas.microsoft.com/office/drawing/2014/main" id="{2CE747B2-86C3-17D5-256E-7AC844F13498}"/>
                </a:ext>
              </a:extLst>
            </p:cNvPr>
            <p:cNvSpPr>
              <a:spLocks/>
            </p:cNvSpPr>
            <p:nvPr/>
          </p:nvSpPr>
          <p:spPr bwMode="auto">
            <a:xfrm>
              <a:off x="405" y="402"/>
              <a:ext cx="2" cy="3"/>
            </a:xfrm>
            <a:custGeom>
              <a:avLst/>
              <a:gdLst>
                <a:gd name="T0" fmla="*/ 0 w 8"/>
                <a:gd name="T1" fmla="*/ 0 h 10"/>
                <a:gd name="T2" fmla="*/ 0 w 8"/>
                <a:gd name="T3" fmla="*/ 0 h 10"/>
                <a:gd name="T4" fmla="*/ 0 w 8"/>
                <a:gd name="T5" fmla="*/ 0 h 10"/>
                <a:gd name="T6" fmla="*/ 0 w 8"/>
                <a:gd name="T7" fmla="*/ 0 h 10"/>
                <a:gd name="T8" fmla="*/ 0 w 8"/>
                <a:gd name="T9" fmla="*/ 0 h 10"/>
                <a:gd name="T10" fmla="*/ 0 w 8"/>
                <a:gd name="T11" fmla="*/ 0 h 10"/>
                <a:gd name="T12" fmla="*/ 0 60000 65536"/>
                <a:gd name="T13" fmla="*/ 0 60000 65536"/>
                <a:gd name="T14" fmla="*/ 0 60000 65536"/>
                <a:gd name="T15" fmla="*/ 0 60000 65536"/>
                <a:gd name="T16" fmla="*/ 0 60000 65536"/>
                <a:gd name="T17" fmla="*/ 0 60000 65536"/>
                <a:gd name="T18" fmla="*/ 0 w 8"/>
                <a:gd name="T19" fmla="*/ 0 h 10"/>
                <a:gd name="T20" fmla="*/ 8 w 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8" h="10">
                  <a:moveTo>
                    <a:pt x="0" y="10"/>
                  </a:moveTo>
                  <a:lnTo>
                    <a:pt x="0" y="4"/>
                  </a:lnTo>
                  <a:lnTo>
                    <a:pt x="4" y="0"/>
                  </a:lnTo>
                  <a:lnTo>
                    <a:pt x="8" y="4"/>
                  </a:lnTo>
                  <a:lnTo>
                    <a:pt x="8" y="10"/>
                  </a:lnTo>
                  <a:lnTo>
                    <a:pt x="0" y="10"/>
                  </a:lnTo>
                  <a:close/>
                </a:path>
              </a:pathLst>
            </a:custGeom>
            <a:solidFill>
              <a:srgbClr val="FFFFFF"/>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69" name="Freeform 180">
              <a:extLst>
                <a:ext uri="{FF2B5EF4-FFF2-40B4-BE49-F238E27FC236}">
                  <a16:creationId xmlns:a16="http://schemas.microsoft.com/office/drawing/2014/main" id="{4D3EB6BC-7B05-F382-EBD6-6FF01AF9188D}"/>
                </a:ext>
              </a:extLst>
            </p:cNvPr>
            <p:cNvSpPr>
              <a:spLocks/>
            </p:cNvSpPr>
            <p:nvPr/>
          </p:nvSpPr>
          <p:spPr bwMode="auto">
            <a:xfrm>
              <a:off x="405" y="397"/>
              <a:ext cx="2" cy="3"/>
            </a:xfrm>
            <a:custGeom>
              <a:avLst/>
              <a:gdLst>
                <a:gd name="T0" fmla="*/ 0 w 8"/>
                <a:gd name="T1" fmla="*/ 0 h 10"/>
                <a:gd name="T2" fmla="*/ 0 w 8"/>
                <a:gd name="T3" fmla="*/ 0 h 10"/>
                <a:gd name="T4" fmla="*/ 0 w 8"/>
                <a:gd name="T5" fmla="*/ 0 h 10"/>
                <a:gd name="T6" fmla="*/ 0 w 8"/>
                <a:gd name="T7" fmla="*/ 0 h 10"/>
                <a:gd name="T8" fmla="*/ 0 w 8"/>
                <a:gd name="T9" fmla="*/ 0 h 10"/>
                <a:gd name="T10" fmla="*/ 0 w 8"/>
                <a:gd name="T11" fmla="*/ 0 h 10"/>
                <a:gd name="T12" fmla="*/ 0 60000 65536"/>
                <a:gd name="T13" fmla="*/ 0 60000 65536"/>
                <a:gd name="T14" fmla="*/ 0 60000 65536"/>
                <a:gd name="T15" fmla="*/ 0 60000 65536"/>
                <a:gd name="T16" fmla="*/ 0 60000 65536"/>
                <a:gd name="T17" fmla="*/ 0 60000 65536"/>
                <a:gd name="T18" fmla="*/ 0 w 8"/>
                <a:gd name="T19" fmla="*/ 0 h 10"/>
                <a:gd name="T20" fmla="*/ 8 w 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8" h="10">
                  <a:moveTo>
                    <a:pt x="0" y="10"/>
                  </a:moveTo>
                  <a:lnTo>
                    <a:pt x="0" y="4"/>
                  </a:lnTo>
                  <a:lnTo>
                    <a:pt x="4" y="0"/>
                  </a:lnTo>
                  <a:lnTo>
                    <a:pt x="8" y="4"/>
                  </a:lnTo>
                  <a:lnTo>
                    <a:pt x="8" y="10"/>
                  </a:lnTo>
                  <a:lnTo>
                    <a:pt x="0" y="10"/>
                  </a:lnTo>
                  <a:close/>
                </a:path>
              </a:pathLst>
            </a:custGeom>
            <a:solidFill>
              <a:srgbClr val="FFFFFF"/>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70" name="Rectangle 181">
              <a:extLst>
                <a:ext uri="{FF2B5EF4-FFF2-40B4-BE49-F238E27FC236}">
                  <a16:creationId xmlns:a16="http://schemas.microsoft.com/office/drawing/2014/main" id="{0212C80A-F030-4D55-1D4F-6FC8B19BE3F8}"/>
                </a:ext>
              </a:extLst>
            </p:cNvPr>
            <p:cNvSpPr>
              <a:spLocks noChangeArrowheads="1"/>
            </p:cNvSpPr>
            <p:nvPr/>
          </p:nvSpPr>
          <p:spPr bwMode="auto">
            <a:xfrm>
              <a:off x="392" y="390"/>
              <a:ext cx="3" cy="16"/>
            </a:xfrm>
            <a:prstGeom prst="rect">
              <a:avLst/>
            </a:prstGeom>
            <a:solidFill>
              <a:srgbClr val="FFFF00"/>
            </a:solidFill>
            <a:ln w="28575">
              <a:solidFill>
                <a:srgbClr val="000000"/>
              </a:solidFill>
              <a:prstDash val="sysDot"/>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71" name="Line 182">
              <a:extLst>
                <a:ext uri="{FF2B5EF4-FFF2-40B4-BE49-F238E27FC236}">
                  <a16:creationId xmlns:a16="http://schemas.microsoft.com/office/drawing/2014/main" id="{5BE39869-F457-0270-80AC-08BC14CA4A4D}"/>
                </a:ext>
              </a:extLst>
            </p:cNvPr>
            <p:cNvSpPr>
              <a:spLocks noChangeShapeType="1"/>
            </p:cNvSpPr>
            <p:nvPr/>
          </p:nvSpPr>
          <p:spPr bwMode="auto">
            <a:xfrm>
              <a:off x="374" y="410"/>
              <a:ext cx="47" cy="0"/>
            </a:xfrm>
            <a:prstGeom prst="line">
              <a:avLst/>
            </a:prstGeom>
            <a:noFill/>
            <a:ln w="9525">
              <a:solidFill>
                <a:srgbClr val="339966"/>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72" name="Text Box 183">
              <a:extLst>
                <a:ext uri="{FF2B5EF4-FFF2-40B4-BE49-F238E27FC236}">
                  <a16:creationId xmlns:a16="http://schemas.microsoft.com/office/drawing/2014/main" id="{2E093B2C-F858-F770-B40B-45326E55D721}"/>
                </a:ext>
              </a:extLst>
            </p:cNvPr>
            <p:cNvSpPr txBox="1">
              <a:spLocks noChangeArrowheads="1"/>
            </p:cNvSpPr>
            <p:nvPr/>
          </p:nvSpPr>
          <p:spPr bwMode="auto">
            <a:xfrm>
              <a:off x="374" y="405"/>
              <a:ext cx="29"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altLang="de-DE" sz="2400" b="0" i="0" u="none" strike="noStrike" kern="0" cap="none" spc="0" normalizeH="0" baseline="0" noProof="0">
                <a:ln>
                  <a:noFill/>
                </a:ln>
                <a:solidFill>
                  <a:schemeClr val="accent2"/>
                </a:solidFill>
                <a:effectLst/>
                <a:uLnTx/>
                <a:uFillTx/>
                <a:latin typeface="Times New Roman" pitchFamily="18" charset="0"/>
                <a:cs typeface="Arial" charset="0"/>
              </a:endParaRPr>
            </a:p>
          </p:txBody>
        </p:sp>
        <p:sp>
          <p:nvSpPr>
            <p:cNvPr id="173" name="Line 184">
              <a:extLst>
                <a:ext uri="{FF2B5EF4-FFF2-40B4-BE49-F238E27FC236}">
                  <a16:creationId xmlns:a16="http://schemas.microsoft.com/office/drawing/2014/main" id="{DA70A1A0-9EE5-BDDA-3EA7-E44CF29469F4}"/>
                </a:ext>
              </a:extLst>
            </p:cNvPr>
            <p:cNvSpPr>
              <a:spLocks noChangeShapeType="1"/>
            </p:cNvSpPr>
            <p:nvPr/>
          </p:nvSpPr>
          <p:spPr bwMode="auto">
            <a:xfrm flipV="1">
              <a:off x="423" y="384"/>
              <a:ext cx="0" cy="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74" name="Rectangle 185">
              <a:extLst>
                <a:ext uri="{FF2B5EF4-FFF2-40B4-BE49-F238E27FC236}">
                  <a16:creationId xmlns:a16="http://schemas.microsoft.com/office/drawing/2014/main" id="{604F09C1-6CF4-951C-32BE-6B47C21C418B}"/>
                </a:ext>
              </a:extLst>
            </p:cNvPr>
            <p:cNvSpPr>
              <a:spLocks noChangeArrowheads="1"/>
            </p:cNvSpPr>
            <p:nvPr/>
          </p:nvSpPr>
          <p:spPr bwMode="auto">
            <a:xfrm rot="-5400000">
              <a:off x="408" y="419"/>
              <a:ext cx="3" cy="9"/>
            </a:xfrm>
            <a:prstGeom prst="rect">
              <a:avLst/>
            </a:prstGeom>
            <a:solidFill>
              <a:srgbClr val="FFFFFF">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grpSp>
        <p:nvGrpSpPr>
          <p:cNvPr id="175" name="Group 35">
            <a:extLst>
              <a:ext uri="{FF2B5EF4-FFF2-40B4-BE49-F238E27FC236}">
                <a16:creationId xmlns:a16="http://schemas.microsoft.com/office/drawing/2014/main" id="{92388BC0-7D35-93A0-7268-43D353DF9D73}"/>
              </a:ext>
            </a:extLst>
          </p:cNvPr>
          <p:cNvGrpSpPr>
            <a:grpSpLocks/>
          </p:cNvGrpSpPr>
          <p:nvPr/>
        </p:nvGrpSpPr>
        <p:grpSpPr bwMode="auto">
          <a:xfrm rot="5400000" flipH="1" flipV="1">
            <a:off x="4641370" y="3814055"/>
            <a:ext cx="639762" cy="520700"/>
            <a:chOff x="737" y="224"/>
            <a:chExt cx="162" cy="139"/>
          </a:xfrm>
        </p:grpSpPr>
        <p:sp>
          <p:nvSpPr>
            <p:cNvPr id="176" name="Rectangle 36">
              <a:extLst>
                <a:ext uri="{FF2B5EF4-FFF2-40B4-BE49-F238E27FC236}">
                  <a16:creationId xmlns:a16="http://schemas.microsoft.com/office/drawing/2014/main" id="{1E60E6D4-0B77-B5FA-0A69-CF09BF31C167}"/>
                </a:ext>
              </a:extLst>
            </p:cNvPr>
            <p:cNvSpPr>
              <a:spLocks noChangeArrowheads="1"/>
            </p:cNvSpPr>
            <p:nvPr/>
          </p:nvSpPr>
          <p:spPr bwMode="auto">
            <a:xfrm>
              <a:off x="805" y="300"/>
              <a:ext cx="27" cy="13"/>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77" name="Freeform 37">
              <a:extLst>
                <a:ext uri="{FF2B5EF4-FFF2-40B4-BE49-F238E27FC236}">
                  <a16:creationId xmlns:a16="http://schemas.microsoft.com/office/drawing/2014/main" id="{5AD0D779-6BEF-6207-51EA-B3BD77C1BA56}"/>
                </a:ext>
              </a:extLst>
            </p:cNvPr>
            <p:cNvSpPr>
              <a:spLocks noChangeAspect="1"/>
            </p:cNvSpPr>
            <p:nvPr/>
          </p:nvSpPr>
          <p:spPr bwMode="auto">
            <a:xfrm flipH="1">
              <a:off x="785" y="256"/>
              <a:ext cx="47" cy="44"/>
            </a:xfrm>
            <a:custGeom>
              <a:avLst/>
              <a:gdLst>
                <a:gd name="T0" fmla="*/ 0 w 149"/>
                <a:gd name="T1" fmla="*/ 0 h 140"/>
                <a:gd name="T2" fmla="*/ 0 w 149"/>
                <a:gd name="T3" fmla="*/ 0 h 140"/>
                <a:gd name="T4" fmla="*/ 0 w 149"/>
                <a:gd name="T5" fmla="*/ 0 h 140"/>
                <a:gd name="T6" fmla="*/ 0 w 149"/>
                <a:gd name="T7" fmla="*/ 0 h 140"/>
                <a:gd name="T8" fmla="*/ 0 w 149"/>
                <a:gd name="T9" fmla="*/ 0 h 140"/>
                <a:gd name="T10" fmla="*/ 0 w 149"/>
                <a:gd name="T11" fmla="*/ 0 h 140"/>
                <a:gd name="T12" fmla="*/ 0 w 149"/>
                <a:gd name="T13" fmla="*/ 0 h 140"/>
                <a:gd name="T14" fmla="*/ 0 w 149"/>
                <a:gd name="T15" fmla="*/ 0 h 140"/>
                <a:gd name="T16" fmla="*/ 0 w 149"/>
                <a:gd name="T17" fmla="*/ 0 h 140"/>
                <a:gd name="T18" fmla="*/ 0 w 149"/>
                <a:gd name="T19" fmla="*/ 0 h 140"/>
                <a:gd name="T20" fmla="*/ 0 w 149"/>
                <a:gd name="T21" fmla="*/ 0 h 140"/>
                <a:gd name="T22" fmla="*/ 0 w 149"/>
                <a:gd name="T23" fmla="*/ 0 h 140"/>
                <a:gd name="T24" fmla="*/ 0 w 149"/>
                <a:gd name="T25" fmla="*/ 0 h 140"/>
                <a:gd name="T26" fmla="*/ 0 w 149"/>
                <a:gd name="T27" fmla="*/ 0 h 140"/>
                <a:gd name="T28" fmla="*/ 0 w 149"/>
                <a:gd name="T29" fmla="*/ 0 h 140"/>
                <a:gd name="T30" fmla="*/ 0 w 149"/>
                <a:gd name="T31" fmla="*/ 0 h 140"/>
                <a:gd name="T32" fmla="*/ 0 w 149"/>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
                <a:gd name="T52" fmla="*/ 0 h 140"/>
                <a:gd name="T53" fmla="*/ 149 w 149"/>
                <a:gd name="T54" fmla="*/ 140 h 1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 h="140">
                  <a:moveTo>
                    <a:pt x="86" y="140"/>
                  </a:moveTo>
                  <a:lnTo>
                    <a:pt x="85" y="95"/>
                  </a:lnTo>
                  <a:lnTo>
                    <a:pt x="88" y="85"/>
                  </a:lnTo>
                  <a:lnTo>
                    <a:pt x="70" y="66"/>
                  </a:lnTo>
                  <a:lnTo>
                    <a:pt x="88" y="85"/>
                  </a:lnTo>
                  <a:lnTo>
                    <a:pt x="98" y="81"/>
                  </a:lnTo>
                  <a:lnTo>
                    <a:pt x="149" y="81"/>
                  </a:lnTo>
                  <a:lnTo>
                    <a:pt x="149" y="0"/>
                  </a:lnTo>
                  <a:lnTo>
                    <a:pt x="74" y="0"/>
                  </a:lnTo>
                  <a:lnTo>
                    <a:pt x="43" y="11"/>
                  </a:lnTo>
                  <a:lnTo>
                    <a:pt x="31" y="20"/>
                  </a:lnTo>
                  <a:lnTo>
                    <a:pt x="22" y="29"/>
                  </a:lnTo>
                  <a:lnTo>
                    <a:pt x="12" y="45"/>
                  </a:lnTo>
                  <a:lnTo>
                    <a:pt x="7" y="57"/>
                  </a:lnTo>
                  <a:lnTo>
                    <a:pt x="0" y="82"/>
                  </a:lnTo>
                  <a:lnTo>
                    <a:pt x="1" y="140"/>
                  </a:lnTo>
                  <a:lnTo>
                    <a:pt x="86" y="14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78" name="Freeform 38">
              <a:extLst>
                <a:ext uri="{FF2B5EF4-FFF2-40B4-BE49-F238E27FC236}">
                  <a16:creationId xmlns:a16="http://schemas.microsoft.com/office/drawing/2014/main" id="{1D580F42-93B9-147A-F951-18676AAFC268}"/>
                </a:ext>
              </a:extLst>
            </p:cNvPr>
            <p:cNvSpPr>
              <a:spLocks/>
            </p:cNvSpPr>
            <p:nvPr/>
          </p:nvSpPr>
          <p:spPr bwMode="auto">
            <a:xfrm>
              <a:off x="883" y="254"/>
              <a:ext cx="16" cy="30"/>
            </a:xfrm>
            <a:custGeom>
              <a:avLst/>
              <a:gdLst>
                <a:gd name="T0" fmla="*/ 148 w 11"/>
                <a:gd name="T1" fmla="*/ 30 h 30"/>
                <a:gd name="T2" fmla="*/ 148 w 11"/>
                <a:gd name="T3" fmla="*/ 0 h 30"/>
                <a:gd name="T4" fmla="*/ 0 w 11"/>
                <a:gd name="T5" fmla="*/ 0 h 30"/>
                <a:gd name="T6" fmla="*/ 0 w 11"/>
                <a:gd name="T7" fmla="*/ 9 h 30"/>
                <a:gd name="T8" fmla="*/ 148 w 11"/>
                <a:gd name="T9" fmla="*/ 9 h 30"/>
                <a:gd name="T10" fmla="*/ 0 w 11"/>
                <a:gd name="T11" fmla="*/ 9 h 30"/>
                <a:gd name="T12" fmla="*/ 0 w 11"/>
                <a:gd name="T13" fmla="*/ 23 h 30"/>
                <a:gd name="T14" fmla="*/ 148 w 11"/>
                <a:gd name="T15" fmla="*/ 23 h 30"/>
                <a:gd name="T16" fmla="*/ 0 w 11"/>
                <a:gd name="T17" fmla="*/ 23 h 30"/>
                <a:gd name="T18" fmla="*/ 0 w 11"/>
                <a:gd name="T19" fmla="*/ 30 h 30"/>
                <a:gd name="T20" fmla="*/ 148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79" name="Rectangle 39">
              <a:extLst>
                <a:ext uri="{FF2B5EF4-FFF2-40B4-BE49-F238E27FC236}">
                  <a16:creationId xmlns:a16="http://schemas.microsoft.com/office/drawing/2014/main" id="{14985583-07DD-D8D8-13E2-0FA7B68CCB9B}"/>
                </a:ext>
              </a:extLst>
            </p:cNvPr>
            <p:cNvSpPr>
              <a:spLocks noChangeArrowheads="1"/>
            </p:cNvSpPr>
            <p:nvPr/>
          </p:nvSpPr>
          <p:spPr bwMode="auto">
            <a:xfrm>
              <a:off x="866" y="259"/>
              <a:ext cx="17" cy="21"/>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80" name="Freeform 40">
              <a:extLst>
                <a:ext uri="{FF2B5EF4-FFF2-40B4-BE49-F238E27FC236}">
                  <a16:creationId xmlns:a16="http://schemas.microsoft.com/office/drawing/2014/main" id="{50C1618B-761E-5D53-A1A0-9BB7E62D0F90}"/>
                </a:ext>
              </a:extLst>
            </p:cNvPr>
            <p:cNvSpPr>
              <a:spLocks/>
            </p:cNvSpPr>
            <p:nvPr/>
          </p:nvSpPr>
          <p:spPr bwMode="auto">
            <a:xfrm>
              <a:off x="850" y="254"/>
              <a:ext cx="16" cy="30"/>
            </a:xfrm>
            <a:custGeom>
              <a:avLst/>
              <a:gdLst>
                <a:gd name="T0" fmla="*/ 148 w 11"/>
                <a:gd name="T1" fmla="*/ 30 h 30"/>
                <a:gd name="T2" fmla="*/ 148 w 11"/>
                <a:gd name="T3" fmla="*/ 0 h 30"/>
                <a:gd name="T4" fmla="*/ 0 w 11"/>
                <a:gd name="T5" fmla="*/ 0 h 30"/>
                <a:gd name="T6" fmla="*/ 0 w 11"/>
                <a:gd name="T7" fmla="*/ 9 h 30"/>
                <a:gd name="T8" fmla="*/ 148 w 11"/>
                <a:gd name="T9" fmla="*/ 9 h 30"/>
                <a:gd name="T10" fmla="*/ 0 w 11"/>
                <a:gd name="T11" fmla="*/ 9 h 30"/>
                <a:gd name="T12" fmla="*/ 0 w 11"/>
                <a:gd name="T13" fmla="*/ 23 h 30"/>
                <a:gd name="T14" fmla="*/ 148 w 11"/>
                <a:gd name="T15" fmla="*/ 23 h 30"/>
                <a:gd name="T16" fmla="*/ 0 w 11"/>
                <a:gd name="T17" fmla="*/ 23 h 30"/>
                <a:gd name="T18" fmla="*/ 0 w 11"/>
                <a:gd name="T19" fmla="*/ 30 h 30"/>
                <a:gd name="T20" fmla="*/ 148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81" name="Freeform 41">
              <a:extLst>
                <a:ext uri="{FF2B5EF4-FFF2-40B4-BE49-F238E27FC236}">
                  <a16:creationId xmlns:a16="http://schemas.microsoft.com/office/drawing/2014/main" id="{FED86CA6-94DA-C2D8-C6EC-BE7BBF005081}"/>
                </a:ext>
              </a:extLst>
            </p:cNvPr>
            <p:cNvSpPr>
              <a:spLocks/>
            </p:cNvSpPr>
            <p:nvPr/>
          </p:nvSpPr>
          <p:spPr bwMode="auto">
            <a:xfrm>
              <a:off x="770" y="253"/>
              <a:ext cx="16" cy="30"/>
            </a:xfrm>
            <a:custGeom>
              <a:avLst/>
              <a:gdLst>
                <a:gd name="T0" fmla="*/ 148 w 11"/>
                <a:gd name="T1" fmla="*/ 30 h 30"/>
                <a:gd name="T2" fmla="*/ 148 w 11"/>
                <a:gd name="T3" fmla="*/ 0 h 30"/>
                <a:gd name="T4" fmla="*/ 0 w 11"/>
                <a:gd name="T5" fmla="*/ 0 h 30"/>
                <a:gd name="T6" fmla="*/ 0 w 11"/>
                <a:gd name="T7" fmla="*/ 9 h 30"/>
                <a:gd name="T8" fmla="*/ 148 w 11"/>
                <a:gd name="T9" fmla="*/ 9 h 30"/>
                <a:gd name="T10" fmla="*/ 0 w 11"/>
                <a:gd name="T11" fmla="*/ 9 h 30"/>
                <a:gd name="T12" fmla="*/ 0 w 11"/>
                <a:gd name="T13" fmla="*/ 23 h 30"/>
                <a:gd name="T14" fmla="*/ 148 w 11"/>
                <a:gd name="T15" fmla="*/ 23 h 30"/>
                <a:gd name="T16" fmla="*/ 0 w 11"/>
                <a:gd name="T17" fmla="*/ 23 h 30"/>
                <a:gd name="T18" fmla="*/ 0 w 11"/>
                <a:gd name="T19" fmla="*/ 30 h 30"/>
                <a:gd name="T20" fmla="*/ 148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82" name="Rectangle 42">
              <a:extLst>
                <a:ext uri="{FF2B5EF4-FFF2-40B4-BE49-F238E27FC236}">
                  <a16:creationId xmlns:a16="http://schemas.microsoft.com/office/drawing/2014/main" id="{4A9EE4B1-A16E-394A-5239-96000608613E}"/>
                </a:ext>
              </a:extLst>
            </p:cNvPr>
            <p:cNvSpPr>
              <a:spLocks noChangeArrowheads="1"/>
            </p:cNvSpPr>
            <p:nvPr/>
          </p:nvSpPr>
          <p:spPr bwMode="auto">
            <a:xfrm>
              <a:off x="753" y="258"/>
              <a:ext cx="17" cy="21"/>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83" name="Freeform 43">
              <a:extLst>
                <a:ext uri="{FF2B5EF4-FFF2-40B4-BE49-F238E27FC236}">
                  <a16:creationId xmlns:a16="http://schemas.microsoft.com/office/drawing/2014/main" id="{D737421F-BBE8-D37C-C3F7-47D9DD925ACA}"/>
                </a:ext>
              </a:extLst>
            </p:cNvPr>
            <p:cNvSpPr>
              <a:spLocks/>
            </p:cNvSpPr>
            <p:nvPr/>
          </p:nvSpPr>
          <p:spPr bwMode="auto">
            <a:xfrm>
              <a:off x="737" y="253"/>
              <a:ext cx="16" cy="30"/>
            </a:xfrm>
            <a:custGeom>
              <a:avLst/>
              <a:gdLst>
                <a:gd name="T0" fmla="*/ 148 w 11"/>
                <a:gd name="T1" fmla="*/ 30 h 30"/>
                <a:gd name="T2" fmla="*/ 148 w 11"/>
                <a:gd name="T3" fmla="*/ 0 h 30"/>
                <a:gd name="T4" fmla="*/ 0 w 11"/>
                <a:gd name="T5" fmla="*/ 0 h 30"/>
                <a:gd name="T6" fmla="*/ 0 w 11"/>
                <a:gd name="T7" fmla="*/ 9 h 30"/>
                <a:gd name="T8" fmla="*/ 148 w 11"/>
                <a:gd name="T9" fmla="*/ 9 h 30"/>
                <a:gd name="T10" fmla="*/ 0 w 11"/>
                <a:gd name="T11" fmla="*/ 9 h 30"/>
                <a:gd name="T12" fmla="*/ 0 w 11"/>
                <a:gd name="T13" fmla="*/ 23 h 30"/>
                <a:gd name="T14" fmla="*/ 148 w 11"/>
                <a:gd name="T15" fmla="*/ 23 h 30"/>
                <a:gd name="T16" fmla="*/ 0 w 11"/>
                <a:gd name="T17" fmla="*/ 23 h 30"/>
                <a:gd name="T18" fmla="*/ 0 w 11"/>
                <a:gd name="T19" fmla="*/ 30 h 30"/>
                <a:gd name="T20" fmla="*/ 148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grpSp>
          <p:nvGrpSpPr>
            <p:cNvPr id="184" name="Group 44">
              <a:extLst>
                <a:ext uri="{FF2B5EF4-FFF2-40B4-BE49-F238E27FC236}">
                  <a16:creationId xmlns:a16="http://schemas.microsoft.com/office/drawing/2014/main" id="{CF5537A8-E378-C2ED-AF23-9B1143ACED87}"/>
                </a:ext>
              </a:extLst>
            </p:cNvPr>
            <p:cNvGrpSpPr>
              <a:grpSpLocks/>
            </p:cNvGrpSpPr>
            <p:nvPr/>
          </p:nvGrpSpPr>
          <p:grpSpPr bwMode="auto">
            <a:xfrm rot="5400000">
              <a:off x="795" y="324"/>
              <a:ext cx="49" cy="30"/>
              <a:chOff x="855" y="312"/>
              <a:chExt cx="49" cy="30"/>
            </a:xfrm>
          </p:grpSpPr>
          <p:sp>
            <p:nvSpPr>
              <p:cNvPr id="188" name="Freeform 45">
                <a:extLst>
                  <a:ext uri="{FF2B5EF4-FFF2-40B4-BE49-F238E27FC236}">
                    <a16:creationId xmlns:a16="http://schemas.microsoft.com/office/drawing/2014/main" id="{AF46086B-2C93-2F08-8371-CB011CF1237C}"/>
                  </a:ext>
                </a:extLst>
              </p:cNvPr>
              <p:cNvSpPr>
                <a:spLocks/>
              </p:cNvSpPr>
              <p:nvPr/>
            </p:nvSpPr>
            <p:spPr bwMode="auto">
              <a:xfrm>
                <a:off x="888" y="312"/>
                <a:ext cx="16" cy="30"/>
              </a:xfrm>
              <a:custGeom>
                <a:avLst/>
                <a:gdLst>
                  <a:gd name="T0" fmla="*/ 148 w 11"/>
                  <a:gd name="T1" fmla="*/ 30 h 30"/>
                  <a:gd name="T2" fmla="*/ 148 w 11"/>
                  <a:gd name="T3" fmla="*/ 0 h 30"/>
                  <a:gd name="T4" fmla="*/ 0 w 11"/>
                  <a:gd name="T5" fmla="*/ 0 h 30"/>
                  <a:gd name="T6" fmla="*/ 0 w 11"/>
                  <a:gd name="T7" fmla="*/ 9 h 30"/>
                  <a:gd name="T8" fmla="*/ 148 w 11"/>
                  <a:gd name="T9" fmla="*/ 9 h 30"/>
                  <a:gd name="T10" fmla="*/ 0 w 11"/>
                  <a:gd name="T11" fmla="*/ 9 h 30"/>
                  <a:gd name="T12" fmla="*/ 0 w 11"/>
                  <a:gd name="T13" fmla="*/ 23 h 30"/>
                  <a:gd name="T14" fmla="*/ 148 w 11"/>
                  <a:gd name="T15" fmla="*/ 23 h 30"/>
                  <a:gd name="T16" fmla="*/ 0 w 11"/>
                  <a:gd name="T17" fmla="*/ 23 h 30"/>
                  <a:gd name="T18" fmla="*/ 0 w 11"/>
                  <a:gd name="T19" fmla="*/ 30 h 30"/>
                  <a:gd name="T20" fmla="*/ 148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89" name="Rectangle 46">
                <a:extLst>
                  <a:ext uri="{FF2B5EF4-FFF2-40B4-BE49-F238E27FC236}">
                    <a16:creationId xmlns:a16="http://schemas.microsoft.com/office/drawing/2014/main" id="{85AA2378-539A-E21C-6C25-5853D1BBA00A}"/>
                  </a:ext>
                </a:extLst>
              </p:cNvPr>
              <p:cNvSpPr>
                <a:spLocks noChangeArrowheads="1"/>
              </p:cNvSpPr>
              <p:nvPr/>
            </p:nvSpPr>
            <p:spPr bwMode="auto">
              <a:xfrm>
                <a:off x="871" y="317"/>
                <a:ext cx="17" cy="21"/>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90" name="Freeform 47">
                <a:extLst>
                  <a:ext uri="{FF2B5EF4-FFF2-40B4-BE49-F238E27FC236}">
                    <a16:creationId xmlns:a16="http://schemas.microsoft.com/office/drawing/2014/main" id="{7FB13F26-A79E-F0AF-1B0D-F4CA5C36EC59}"/>
                  </a:ext>
                </a:extLst>
              </p:cNvPr>
              <p:cNvSpPr>
                <a:spLocks/>
              </p:cNvSpPr>
              <p:nvPr/>
            </p:nvSpPr>
            <p:spPr bwMode="auto">
              <a:xfrm>
                <a:off x="855" y="312"/>
                <a:ext cx="16" cy="30"/>
              </a:xfrm>
              <a:custGeom>
                <a:avLst/>
                <a:gdLst>
                  <a:gd name="T0" fmla="*/ 148 w 11"/>
                  <a:gd name="T1" fmla="*/ 30 h 30"/>
                  <a:gd name="T2" fmla="*/ 148 w 11"/>
                  <a:gd name="T3" fmla="*/ 0 h 30"/>
                  <a:gd name="T4" fmla="*/ 0 w 11"/>
                  <a:gd name="T5" fmla="*/ 0 h 30"/>
                  <a:gd name="T6" fmla="*/ 0 w 11"/>
                  <a:gd name="T7" fmla="*/ 9 h 30"/>
                  <a:gd name="T8" fmla="*/ 148 w 11"/>
                  <a:gd name="T9" fmla="*/ 9 h 30"/>
                  <a:gd name="T10" fmla="*/ 0 w 11"/>
                  <a:gd name="T11" fmla="*/ 9 h 30"/>
                  <a:gd name="T12" fmla="*/ 0 w 11"/>
                  <a:gd name="T13" fmla="*/ 23 h 30"/>
                  <a:gd name="T14" fmla="*/ 148 w 11"/>
                  <a:gd name="T15" fmla="*/ 23 h 30"/>
                  <a:gd name="T16" fmla="*/ 0 w 11"/>
                  <a:gd name="T17" fmla="*/ 23 h 30"/>
                  <a:gd name="T18" fmla="*/ 0 w 11"/>
                  <a:gd name="T19" fmla="*/ 30 h 30"/>
                  <a:gd name="T20" fmla="*/ 148 w 11"/>
                  <a:gd name="T21" fmla="*/ 3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0"/>
                  <a:gd name="T35" fmla="*/ 11 w 11"/>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0">
                    <a:moveTo>
                      <a:pt x="11" y="30"/>
                    </a:moveTo>
                    <a:lnTo>
                      <a:pt x="11" y="0"/>
                    </a:lnTo>
                    <a:lnTo>
                      <a:pt x="0" y="0"/>
                    </a:lnTo>
                    <a:lnTo>
                      <a:pt x="0" y="9"/>
                    </a:lnTo>
                    <a:lnTo>
                      <a:pt x="11" y="9"/>
                    </a:lnTo>
                    <a:lnTo>
                      <a:pt x="0" y="9"/>
                    </a:lnTo>
                    <a:lnTo>
                      <a:pt x="0" y="23"/>
                    </a:lnTo>
                    <a:lnTo>
                      <a:pt x="11" y="23"/>
                    </a:lnTo>
                    <a:lnTo>
                      <a:pt x="0" y="23"/>
                    </a:lnTo>
                    <a:lnTo>
                      <a:pt x="0" y="30"/>
                    </a:lnTo>
                    <a:lnTo>
                      <a:pt x="11" y="30"/>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grpSp>
        <p:sp>
          <p:nvSpPr>
            <p:cNvPr id="185" name="Freeform 48">
              <a:extLst>
                <a:ext uri="{FF2B5EF4-FFF2-40B4-BE49-F238E27FC236}">
                  <a16:creationId xmlns:a16="http://schemas.microsoft.com/office/drawing/2014/main" id="{0235B539-E8BB-8B4E-317B-B99F5008DB7F}"/>
                </a:ext>
              </a:extLst>
            </p:cNvPr>
            <p:cNvSpPr>
              <a:spLocks/>
            </p:cNvSpPr>
            <p:nvPr/>
          </p:nvSpPr>
          <p:spPr bwMode="auto">
            <a:xfrm>
              <a:off x="786" y="242"/>
              <a:ext cx="65" cy="71"/>
            </a:xfrm>
            <a:custGeom>
              <a:avLst/>
              <a:gdLst>
                <a:gd name="T0" fmla="*/ 12 w 65"/>
                <a:gd name="T1" fmla="*/ 71 h 71"/>
                <a:gd name="T2" fmla="*/ 12 w 65"/>
                <a:gd name="T3" fmla="*/ 58 h 71"/>
                <a:gd name="T4" fmla="*/ 4 w 65"/>
                <a:gd name="T5" fmla="*/ 48 h 71"/>
                <a:gd name="T6" fmla="*/ 0 w 65"/>
                <a:gd name="T7" fmla="*/ 37 h 71"/>
                <a:gd name="T8" fmla="*/ 0 w 65"/>
                <a:gd name="T9" fmla="*/ 15 h 71"/>
                <a:gd name="T10" fmla="*/ 7 w 65"/>
                <a:gd name="T11" fmla="*/ 6 h 71"/>
                <a:gd name="T12" fmla="*/ 19 w 65"/>
                <a:gd name="T13" fmla="*/ 0 h 71"/>
                <a:gd name="T14" fmla="*/ 45 w 65"/>
                <a:gd name="T15" fmla="*/ 0 h 71"/>
                <a:gd name="T16" fmla="*/ 59 w 65"/>
                <a:gd name="T17" fmla="*/ 6 h 71"/>
                <a:gd name="T18" fmla="*/ 65 w 65"/>
                <a:gd name="T19" fmla="*/ 16 h 71"/>
                <a:gd name="T20" fmla="*/ 65 w 65"/>
                <a:gd name="T21" fmla="*/ 38 h 71"/>
                <a:gd name="T22" fmla="*/ 62 w 65"/>
                <a:gd name="T23" fmla="*/ 47 h 71"/>
                <a:gd name="T24" fmla="*/ 54 w 65"/>
                <a:gd name="T25" fmla="*/ 59 h 71"/>
                <a:gd name="T26" fmla="*/ 54 w 65"/>
                <a:gd name="T27" fmla="*/ 71 h 71"/>
                <a:gd name="T28" fmla="*/ 12 w 65"/>
                <a:gd name="T29" fmla="*/ 71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71"/>
                <a:gd name="T47" fmla="*/ 65 w 65"/>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71">
                  <a:moveTo>
                    <a:pt x="12" y="71"/>
                  </a:moveTo>
                  <a:lnTo>
                    <a:pt x="12" y="58"/>
                  </a:lnTo>
                  <a:lnTo>
                    <a:pt x="4" y="48"/>
                  </a:lnTo>
                  <a:lnTo>
                    <a:pt x="0" y="37"/>
                  </a:lnTo>
                  <a:lnTo>
                    <a:pt x="0" y="15"/>
                  </a:lnTo>
                  <a:lnTo>
                    <a:pt x="7" y="6"/>
                  </a:lnTo>
                  <a:lnTo>
                    <a:pt x="19" y="0"/>
                  </a:lnTo>
                  <a:lnTo>
                    <a:pt x="45" y="0"/>
                  </a:lnTo>
                  <a:lnTo>
                    <a:pt x="59" y="6"/>
                  </a:lnTo>
                  <a:lnTo>
                    <a:pt x="65" y="16"/>
                  </a:lnTo>
                  <a:lnTo>
                    <a:pt x="65" y="38"/>
                  </a:lnTo>
                  <a:lnTo>
                    <a:pt x="62" y="47"/>
                  </a:lnTo>
                  <a:lnTo>
                    <a:pt x="54" y="59"/>
                  </a:lnTo>
                  <a:lnTo>
                    <a:pt x="54" y="71"/>
                  </a:lnTo>
                  <a:lnTo>
                    <a:pt x="12" y="71"/>
                  </a:lnTo>
                  <a:close/>
                </a:path>
              </a:pathLst>
            </a:custGeom>
            <a:solidFill>
              <a:srgbClr val="969696">
                <a:alpha val="50195"/>
              </a:srgbClr>
            </a:solidFill>
            <a:ln w="9525" cap="flat" cmpd="sng">
              <a:solidFill>
                <a:srgbClr val="000000"/>
              </a:solidFill>
              <a:prstDash val="solid"/>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charset="0"/>
                <a:cs typeface="Arial" charset="0"/>
              </a:endParaRPr>
            </a:p>
          </p:txBody>
        </p:sp>
        <p:sp>
          <p:nvSpPr>
            <p:cNvPr id="186" name="Rectangle 49">
              <a:extLst>
                <a:ext uri="{FF2B5EF4-FFF2-40B4-BE49-F238E27FC236}">
                  <a16:creationId xmlns:a16="http://schemas.microsoft.com/office/drawing/2014/main" id="{1C35F737-C3A1-10DC-91A6-1E94A16D76BD}"/>
                </a:ext>
              </a:extLst>
            </p:cNvPr>
            <p:cNvSpPr>
              <a:spLocks noChangeArrowheads="1"/>
            </p:cNvSpPr>
            <p:nvPr/>
          </p:nvSpPr>
          <p:spPr bwMode="auto">
            <a:xfrm>
              <a:off x="809" y="233"/>
              <a:ext cx="20" cy="8"/>
            </a:xfrm>
            <a:prstGeom prst="rect">
              <a:avLst/>
            </a:prstGeom>
            <a:solidFill>
              <a:srgbClr val="969696">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sp>
          <p:nvSpPr>
            <p:cNvPr id="187" name="Rectangle 50">
              <a:extLst>
                <a:ext uri="{FF2B5EF4-FFF2-40B4-BE49-F238E27FC236}">
                  <a16:creationId xmlns:a16="http://schemas.microsoft.com/office/drawing/2014/main" id="{20C8F6D7-3247-5C55-D204-37646356CA6A}"/>
                </a:ext>
              </a:extLst>
            </p:cNvPr>
            <p:cNvSpPr>
              <a:spLocks noChangeArrowheads="1"/>
            </p:cNvSpPr>
            <p:nvPr/>
          </p:nvSpPr>
          <p:spPr bwMode="auto">
            <a:xfrm>
              <a:off x="767" y="224"/>
              <a:ext cx="68" cy="8"/>
            </a:xfrm>
            <a:prstGeom prst="rect">
              <a:avLst/>
            </a:prstGeom>
            <a:solidFill>
              <a:srgbClr val="FF0000">
                <a:alpha val="50195"/>
              </a:srgbClr>
            </a:solidFill>
            <a:ln w="9525">
              <a:solidFill>
                <a:srgbClr val="000000"/>
              </a:solidFill>
              <a:miter lim="800000"/>
              <a:headEnd/>
              <a:tailEnd/>
            </a:ln>
          </p:spPr>
          <p:txBody>
            <a:bodyPr/>
            <a:lstStyle>
              <a:lvl1pPr eaLnBrk="0" hangingPunct="0">
                <a:lnSpc>
                  <a:spcPts val="1800"/>
                </a:lnSpc>
                <a:spcAft>
                  <a:spcPts val="500"/>
                </a:spcAft>
                <a:defRPr sz="1400">
                  <a:solidFill>
                    <a:schemeClr val="tx1"/>
                  </a:solidFill>
                  <a:latin typeface="Arial" charset="0"/>
                  <a:cs typeface="Arial" charset="0"/>
                </a:defRPr>
              </a:lvl1pPr>
              <a:lvl2pPr marL="742950" indent="-28575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2pPr>
              <a:lvl3pPr marL="11430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3pPr>
              <a:lvl4pPr marL="16002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4pPr>
              <a:lvl5pPr marL="2057400" indent="-228600" eaLnBrk="0" hangingPunct="0">
                <a:lnSpc>
                  <a:spcPts val="1800"/>
                </a:lnSpc>
                <a:spcAft>
                  <a:spcPts val="500"/>
                </a:spcAft>
                <a:buClr>
                  <a:schemeClr val="accent1"/>
                </a:buClr>
                <a:buSzPct val="80000"/>
                <a:buFont typeface="Wingdings 2" pitchFamily="18" charset="2"/>
                <a:buChar char="¡"/>
                <a:defRPr sz="1400">
                  <a:solidFill>
                    <a:schemeClr val="tx1"/>
                  </a:solidFill>
                  <a:latin typeface="Arial" charset="0"/>
                  <a:cs typeface="Arial" charset="0"/>
                </a:defRPr>
              </a:lvl5pPr>
              <a:lvl6pPr marL="25146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6pPr>
              <a:lvl7pPr marL="29718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7pPr>
              <a:lvl8pPr marL="34290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8pPr>
              <a:lvl9pPr marL="3886200" indent="-22860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1" i="0" u="none" strike="noStrike" kern="0" cap="none" spc="0" normalizeH="0" baseline="0" noProof="0">
                <a:ln>
                  <a:noFill/>
                </a:ln>
                <a:solidFill>
                  <a:schemeClr val="accent2"/>
                </a:solidFill>
                <a:effectLst/>
                <a:uLnTx/>
                <a:uFillTx/>
                <a:latin typeface="Arial" charset="0"/>
                <a:cs typeface="Arial" charset="0"/>
              </a:endParaRPr>
            </a:p>
          </p:txBody>
        </p:sp>
      </p:grpSp>
      <p:grpSp>
        <p:nvGrpSpPr>
          <p:cNvPr id="191" name="Gruppieren 190">
            <a:extLst>
              <a:ext uri="{FF2B5EF4-FFF2-40B4-BE49-F238E27FC236}">
                <a16:creationId xmlns:a16="http://schemas.microsoft.com/office/drawing/2014/main" id="{CA4DDD20-457F-7F1B-6BC8-03AF406D8981}"/>
              </a:ext>
            </a:extLst>
          </p:cNvPr>
          <p:cNvGrpSpPr/>
          <p:nvPr/>
        </p:nvGrpSpPr>
        <p:grpSpPr>
          <a:xfrm>
            <a:off x="4104000" y="4667337"/>
            <a:ext cx="1549045" cy="957907"/>
            <a:chOff x="4104000" y="4667337"/>
            <a:chExt cx="1549045" cy="957907"/>
          </a:xfrm>
        </p:grpSpPr>
        <p:sp>
          <p:nvSpPr>
            <p:cNvPr id="192" name="Line 24">
              <a:extLst>
                <a:ext uri="{FF2B5EF4-FFF2-40B4-BE49-F238E27FC236}">
                  <a16:creationId xmlns:a16="http://schemas.microsoft.com/office/drawing/2014/main" id="{6B3F2E5C-47A4-5933-6104-A7F4249D6B8B}"/>
                </a:ext>
              </a:extLst>
            </p:cNvPr>
            <p:cNvSpPr>
              <a:spLocks noChangeShapeType="1"/>
            </p:cNvSpPr>
            <p:nvPr/>
          </p:nvSpPr>
          <p:spPr bwMode="auto">
            <a:xfrm flipV="1">
              <a:off x="4858065" y="4667337"/>
              <a:ext cx="1587" cy="415925"/>
            </a:xfrm>
            <a:prstGeom prst="line">
              <a:avLst/>
            </a:prstGeom>
            <a:noFill/>
            <a:ln w="79375">
              <a:solidFill>
                <a:srgbClr val="008D58"/>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DE">
                <a:solidFill>
                  <a:schemeClr val="accent2"/>
                </a:solidFill>
                <a:latin typeface="Arial" charset="0"/>
                <a:cs typeface="Arial" charset="0"/>
              </a:endParaRPr>
            </a:p>
          </p:txBody>
        </p:sp>
        <p:sp>
          <p:nvSpPr>
            <p:cNvPr id="193" name="Textfeld 192">
              <a:extLst>
                <a:ext uri="{FF2B5EF4-FFF2-40B4-BE49-F238E27FC236}">
                  <a16:creationId xmlns:a16="http://schemas.microsoft.com/office/drawing/2014/main" id="{87E7C580-9149-F022-FDE0-CB948613CEA6}"/>
                </a:ext>
              </a:extLst>
            </p:cNvPr>
            <p:cNvSpPr txBox="1"/>
            <p:nvPr/>
          </p:nvSpPr>
          <p:spPr>
            <a:xfrm>
              <a:off x="4104000" y="5102024"/>
              <a:ext cx="1549045" cy="523220"/>
            </a:xfrm>
            <a:prstGeom prst="rect">
              <a:avLst/>
            </a:prstGeom>
            <a:noFill/>
          </p:spPr>
          <p:txBody>
            <a:bodyPr wrap="square" rtlCol="0">
              <a:spAutoFit/>
            </a:bodyPr>
            <a:lstStyle/>
            <a:p>
              <a:pPr algn="ctr" fontAlgn="base">
                <a:spcBef>
                  <a:spcPct val="0"/>
                </a:spcBef>
                <a:spcAft>
                  <a:spcPct val="0"/>
                </a:spcAft>
              </a:pPr>
              <a:r>
                <a:rPr lang="de-DE" sz="1400" b="1" err="1">
                  <a:solidFill>
                    <a:schemeClr val="accent2"/>
                  </a:solidFill>
                  <a:latin typeface="Arial" charset="0"/>
                  <a:cs typeface="Arial" charset="0"/>
                </a:rPr>
                <a:t>compressed</a:t>
              </a:r>
              <a:r>
                <a:rPr lang="de-DE" sz="1400" b="1">
                  <a:solidFill>
                    <a:schemeClr val="accent2"/>
                  </a:solidFill>
                  <a:latin typeface="Arial" charset="0"/>
                  <a:cs typeface="Arial" charset="0"/>
                </a:rPr>
                <a:t> </a:t>
              </a:r>
              <a:r>
                <a:rPr lang="de-DE" sz="1400" b="1" err="1">
                  <a:solidFill>
                    <a:schemeClr val="accent2"/>
                  </a:solidFill>
                  <a:latin typeface="Arial" charset="0"/>
                  <a:cs typeface="Arial" charset="0"/>
                </a:rPr>
                <a:t>air</a:t>
              </a:r>
              <a:endParaRPr lang="de-DE" sz="1400" b="1">
                <a:solidFill>
                  <a:schemeClr val="accent2"/>
                </a:solidFill>
                <a:latin typeface="Arial" charset="0"/>
                <a:cs typeface="Arial" charset="0"/>
              </a:endParaRPr>
            </a:p>
            <a:p>
              <a:pPr algn="ctr" fontAlgn="base">
                <a:spcBef>
                  <a:spcPct val="0"/>
                </a:spcBef>
                <a:spcAft>
                  <a:spcPct val="0"/>
                </a:spcAft>
              </a:pPr>
              <a:r>
                <a:rPr lang="de-DE" sz="1400">
                  <a:solidFill>
                    <a:schemeClr val="accent2"/>
                  </a:solidFill>
                  <a:latin typeface="Arial" charset="0"/>
                  <a:cs typeface="Arial" charset="0"/>
                </a:rPr>
                <a:t>(</a:t>
              </a:r>
              <a:r>
                <a:rPr lang="de-DE" sz="1400" err="1">
                  <a:solidFill>
                    <a:schemeClr val="accent2"/>
                  </a:solidFill>
                  <a:latin typeface="Arial" charset="0"/>
                  <a:cs typeface="Arial" charset="0"/>
                </a:rPr>
                <a:t>long</a:t>
              </a:r>
              <a:r>
                <a:rPr lang="de-DE" sz="1400">
                  <a:solidFill>
                    <a:schemeClr val="accent2"/>
                  </a:solidFill>
                  <a:latin typeface="Arial" charset="0"/>
                  <a:cs typeface="Arial" charset="0"/>
                </a:rPr>
                <a:t> </a:t>
              </a:r>
              <a:r>
                <a:rPr lang="de-DE" sz="1400" err="1">
                  <a:solidFill>
                    <a:schemeClr val="accent2"/>
                  </a:solidFill>
                  <a:latin typeface="Arial" charset="0"/>
                  <a:cs typeface="Arial" charset="0"/>
                </a:rPr>
                <a:t>impulse</a:t>
              </a:r>
              <a:r>
                <a:rPr lang="de-DE" sz="1400">
                  <a:solidFill>
                    <a:schemeClr val="accent2"/>
                  </a:solidFill>
                  <a:latin typeface="Arial" charset="0"/>
                  <a:cs typeface="Arial" charset="0"/>
                </a:rPr>
                <a:t>)</a:t>
              </a:r>
            </a:p>
          </p:txBody>
        </p:sp>
      </p:grpSp>
      <p:grpSp>
        <p:nvGrpSpPr>
          <p:cNvPr id="194" name="Gruppieren 193">
            <a:extLst>
              <a:ext uri="{FF2B5EF4-FFF2-40B4-BE49-F238E27FC236}">
                <a16:creationId xmlns:a16="http://schemas.microsoft.com/office/drawing/2014/main" id="{7CA0B57D-2A32-6D8B-BFF3-8AE293CE3D56}"/>
              </a:ext>
            </a:extLst>
          </p:cNvPr>
          <p:cNvGrpSpPr/>
          <p:nvPr/>
        </p:nvGrpSpPr>
        <p:grpSpPr>
          <a:xfrm>
            <a:off x="7756064" y="2587345"/>
            <a:ext cx="1645363" cy="616655"/>
            <a:chOff x="7756064" y="2587345"/>
            <a:chExt cx="1645363" cy="616655"/>
          </a:xfrm>
        </p:grpSpPr>
        <p:sp>
          <p:nvSpPr>
            <p:cNvPr id="195" name="Textfeld 194">
              <a:extLst>
                <a:ext uri="{FF2B5EF4-FFF2-40B4-BE49-F238E27FC236}">
                  <a16:creationId xmlns:a16="http://schemas.microsoft.com/office/drawing/2014/main" id="{FDDD7205-84CD-4C7E-2B50-029DA5B4A567}"/>
                </a:ext>
              </a:extLst>
            </p:cNvPr>
            <p:cNvSpPr txBox="1"/>
            <p:nvPr/>
          </p:nvSpPr>
          <p:spPr>
            <a:xfrm>
              <a:off x="7756064" y="2587345"/>
              <a:ext cx="1645363" cy="307777"/>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400" b="1" i="0" u="none" strike="noStrike" kern="0" cap="none" spc="0" normalizeH="0" baseline="0" noProof="0">
                  <a:ln>
                    <a:noFill/>
                  </a:ln>
                  <a:solidFill>
                    <a:schemeClr val="accent2"/>
                  </a:solidFill>
                  <a:effectLst/>
                  <a:uLnTx/>
                  <a:uFillTx/>
                  <a:latin typeface="Arial" charset="0"/>
                  <a:cs typeface="Arial" charset="0"/>
                </a:rPr>
                <a:t>non-return </a:t>
              </a:r>
              <a:r>
                <a:rPr kumimoji="0" lang="de-DE" sz="1400" b="1" i="0" u="none" strike="noStrike" kern="0" cap="none" spc="0" normalizeH="0" baseline="0" noProof="0" err="1">
                  <a:ln>
                    <a:noFill/>
                  </a:ln>
                  <a:solidFill>
                    <a:schemeClr val="accent2"/>
                  </a:solidFill>
                  <a:effectLst/>
                  <a:uLnTx/>
                  <a:uFillTx/>
                  <a:latin typeface="Arial" charset="0"/>
                  <a:cs typeface="Arial" charset="0"/>
                </a:rPr>
                <a:t>valve</a:t>
              </a:r>
              <a:endParaRPr kumimoji="0" lang="de-DE" sz="1400" b="1" i="0" u="none" strike="noStrike" kern="0" cap="none" spc="0" normalizeH="0" baseline="0" noProof="0">
                <a:ln>
                  <a:noFill/>
                </a:ln>
                <a:solidFill>
                  <a:schemeClr val="accent2"/>
                </a:solidFill>
                <a:effectLst/>
                <a:uLnTx/>
                <a:uFillTx/>
                <a:latin typeface="Arial" charset="0"/>
                <a:cs typeface="Arial" charset="0"/>
              </a:endParaRPr>
            </a:p>
          </p:txBody>
        </p:sp>
        <p:cxnSp>
          <p:nvCxnSpPr>
            <p:cNvPr id="196" name="Gerade Verbindung mit Pfeil 195">
              <a:extLst>
                <a:ext uri="{FF2B5EF4-FFF2-40B4-BE49-F238E27FC236}">
                  <a16:creationId xmlns:a16="http://schemas.microsoft.com/office/drawing/2014/main" id="{933D44EA-214D-45B3-CD1F-34B55C26D1EF}"/>
                </a:ext>
              </a:extLst>
            </p:cNvPr>
            <p:cNvCxnSpPr/>
            <p:nvPr/>
          </p:nvCxnSpPr>
          <p:spPr>
            <a:xfrm>
              <a:off x="8544272" y="2880000"/>
              <a:ext cx="0" cy="324000"/>
            </a:xfrm>
            <a:prstGeom prst="straightConnector1">
              <a:avLst/>
            </a:prstGeom>
            <a:noFill/>
            <a:ln w="15875" cap="flat" cmpd="sng" algn="ctr">
              <a:solidFill>
                <a:srgbClr val="008D58">
                  <a:shade val="95000"/>
                  <a:satMod val="105000"/>
                </a:srgbClr>
              </a:solidFill>
              <a:prstDash val="solid"/>
              <a:tailEnd type="triangle"/>
            </a:ln>
            <a:effectLst/>
          </p:spPr>
        </p:cxnSp>
      </p:grpSp>
      <p:grpSp>
        <p:nvGrpSpPr>
          <p:cNvPr id="197" name="Gruppieren 196">
            <a:extLst>
              <a:ext uri="{FF2B5EF4-FFF2-40B4-BE49-F238E27FC236}">
                <a16:creationId xmlns:a16="http://schemas.microsoft.com/office/drawing/2014/main" id="{CFC98A33-8E46-F707-C1F8-4003E8DE745C}"/>
              </a:ext>
            </a:extLst>
          </p:cNvPr>
          <p:cNvGrpSpPr/>
          <p:nvPr/>
        </p:nvGrpSpPr>
        <p:grpSpPr>
          <a:xfrm>
            <a:off x="2495600" y="3905435"/>
            <a:ext cx="2154584" cy="307777"/>
            <a:chOff x="2495600" y="3905435"/>
            <a:chExt cx="2154584" cy="307777"/>
          </a:xfrm>
        </p:grpSpPr>
        <p:sp>
          <p:nvSpPr>
            <p:cNvPr id="198" name="Textfeld 197">
              <a:extLst>
                <a:ext uri="{FF2B5EF4-FFF2-40B4-BE49-F238E27FC236}">
                  <a16:creationId xmlns:a16="http://schemas.microsoft.com/office/drawing/2014/main" id="{4DFA015F-0823-066D-DA1E-5AEB4F72F690}"/>
                </a:ext>
              </a:extLst>
            </p:cNvPr>
            <p:cNvSpPr txBox="1"/>
            <p:nvPr/>
          </p:nvSpPr>
          <p:spPr>
            <a:xfrm>
              <a:off x="2495600" y="3905435"/>
              <a:ext cx="1854300" cy="307777"/>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400" b="1" i="0" u="none" strike="noStrike" kern="0" cap="none" spc="0" normalizeH="0" baseline="0" noProof="0">
                  <a:ln>
                    <a:noFill/>
                  </a:ln>
                  <a:solidFill>
                    <a:schemeClr val="accent2"/>
                  </a:solidFill>
                  <a:effectLst/>
                  <a:uLnTx/>
                  <a:uFillTx/>
                  <a:latin typeface="Arial" charset="0"/>
                  <a:cs typeface="Arial" charset="0"/>
                </a:rPr>
                <a:t>3-way ball </a:t>
              </a:r>
              <a:r>
                <a:rPr kumimoji="0" lang="de-DE" sz="1400" b="1" i="0" u="none" strike="noStrike" kern="0" cap="none" spc="0" normalizeH="0" baseline="0" noProof="0" err="1">
                  <a:ln>
                    <a:noFill/>
                  </a:ln>
                  <a:solidFill>
                    <a:schemeClr val="accent2"/>
                  </a:solidFill>
                  <a:effectLst/>
                  <a:uLnTx/>
                  <a:uFillTx/>
                  <a:latin typeface="Arial" charset="0"/>
                  <a:cs typeface="Arial" charset="0"/>
                </a:rPr>
                <a:t>valve</a:t>
              </a:r>
              <a:endParaRPr kumimoji="0" lang="de-DE" sz="1400" b="1" i="0" u="none" strike="noStrike" kern="0" cap="none" spc="0" normalizeH="0" baseline="0" noProof="0">
                <a:ln>
                  <a:noFill/>
                </a:ln>
                <a:solidFill>
                  <a:schemeClr val="accent2"/>
                </a:solidFill>
                <a:effectLst/>
                <a:uLnTx/>
                <a:uFillTx/>
                <a:latin typeface="Arial" charset="0"/>
                <a:cs typeface="Arial" charset="0"/>
              </a:endParaRPr>
            </a:p>
          </p:txBody>
        </p:sp>
        <p:cxnSp>
          <p:nvCxnSpPr>
            <p:cNvPr id="199" name="Gerade Verbindung mit Pfeil 198">
              <a:extLst>
                <a:ext uri="{FF2B5EF4-FFF2-40B4-BE49-F238E27FC236}">
                  <a16:creationId xmlns:a16="http://schemas.microsoft.com/office/drawing/2014/main" id="{682D8F17-D80C-0B64-4CF0-9DC02BF9E771}"/>
                </a:ext>
              </a:extLst>
            </p:cNvPr>
            <p:cNvCxnSpPr>
              <a:cxnSpLocks/>
            </p:cNvCxnSpPr>
            <p:nvPr/>
          </p:nvCxnSpPr>
          <p:spPr>
            <a:xfrm>
              <a:off x="4258800" y="4068000"/>
              <a:ext cx="391384" cy="0"/>
            </a:xfrm>
            <a:prstGeom prst="straightConnector1">
              <a:avLst/>
            </a:prstGeom>
            <a:noFill/>
            <a:ln w="15875" cap="flat" cmpd="sng" algn="ctr">
              <a:solidFill>
                <a:srgbClr val="008D58">
                  <a:shade val="95000"/>
                  <a:satMod val="105000"/>
                </a:srgbClr>
              </a:solidFill>
              <a:prstDash val="solid"/>
              <a:tailEnd type="triangle"/>
            </a:ln>
            <a:effectLst/>
          </p:spPr>
        </p:cxnSp>
      </p:grpSp>
      <p:sp>
        <p:nvSpPr>
          <p:cNvPr id="2" name="Slide Number Placeholder 1">
            <a:extLst>
              <a:ext uri="{FF2B5EF4-FFF2-40B4-BE49-F238E27FC236}">
                <a16:creationId xmlns:a16="http://schemas.microsoft.com/office/drawing/2014/main" id="{FD5B4860-9111-02E9-1035-43196502B4BF}"/>
              </a:ext>
            </a:extLst>
          </p:cNvPr>
          <p:cNvSpPr>
            <a:spLocks noGrp="1"/>
          </p:cNvSpPr>
          <p:nvPr>
            <p:ph type="sldNum" sz="quarter" idx="10"/>
          </p:nvPr>
        </p:nvSpPr>
        <p:spPr/>
        <p:txBody>
          <a:bodyPr/>
          <a:lstStyle/>
          <a:p>
            <a:r>
              <a:rPr lang="en-US"/>
              <a:t>Slide </a:t>
            </a:r>
            <a:fld id="{903EA7B1-77EC-A440-B5B8-158D64F1397F}" type="slidenum">
              <a:rPr lang="en-US" smtClean="0"/>
              <a:pPr/>
              <a:t>42</a:t>
            </a:fld>
            <a:endParaRPr lang="en-US" dirty="0"/>
          </a:p>
        </p:txBody>
      </p:sp>
    </p:spTree>
    <p:extLst>
      <p:ext uri="{BB962C8B-B14F-4D97-AF65-F5344CB8AC3E}">
        <p14:creationId xmlns:p14="http://schemas.microsoft.com/office/powerpoint/2010/main" val="157086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1500"/>
                                  </p:stCondLst>
                                  <p:childTnLst>
                                    <p:animEffect transition="out" filter="dissolv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9" presetClass="entr" presetSubtype="0" fill="hold" nodeType="withEffect">
                                  <p:stCondLst>
                                    <p:cond delay="1500"/>
                                  </p:stCondLst>
                                  <p:childTnLst>
                                    <p:set>
                                      <p:cBhvr>
                                        <p:cTn id="9" dur="1" fill="hold">
                                          <p:stCondLst>
                                            <p:cond delay="0"/>
                                          </p:stCondLst>
                                        </p:cTn>
                                        <p:tgtEl>
                                          <p:spTgt spid="175"/>
                                        </p:tgtEl>
                                        <p:attrNameLst>
                                          <p:attrName>style.visibility</p:attrName>
                                        </p:attrNameLst>
                                      </p:cBhvr>
                                      <p:to>
                                        <p:strVal val="visible"/>
                                      </p:to>
                                    </p:set>
                                    <p:animEffect transition="in" filter="dissolve">
                                      <p:cBhvr>
                                        <p:cTn id="10" dur="500"/>
                                        <p:tgtEl>
                                          <p:spTgt spid="175"/>
                                        </p:tgtEl>
                                      </p:cBhvr>
                                    </p:animEffect>
                                  </p:childTnLst>
                                </p:cTn>
                              </p:par>
                              <p:par>
                                <p:cTn id="11" presetID="12" presetClass="entr" presetSubtype="4" fill="hold" nodeType="withEffect">
                                  <p:stCondLst>
                                    <p:cond delay="1500"/>
                                  </p:stCondLst>
                                  <p:childTnLst>
                                    <p:set>
                                      <p:cBhvr>
                                        <p:cTn id="12" dur="1" fill="hold">
                                          <p:stCondLst>
                                            <p:cond delay="0"/>
                                          </p:stCondLst>
                                        </p:cTn>
                                        <p:tgtEl>
                                          <p:spTgt spid="191"/>
                                        </p:tgtEl>
                                        <p:attrNameLst>
                                          <p:attrName>style.visibility</p:attrName>
                                        </p:attrNameLst>
                                      </p:cBhvr>
                                      <p:to>
                                        <p:strVal val="visible"/>
                                      </p:to>
                                    </p:set>
                                    <p:anim calcmode="lin" valueType="num">
                                      <p:cBhvr additive="base">
                                        <p:cTn id="13" dur="750"/>
                                        <p:tgtEl>
                                          <p:spTgt spid="191"/>
                                        </p:tgtEl>
                                        <p:attrNameLst>
                                          <p:attrName>ppt_y</p:attrName>
                                        </p:attrNameLst>
                                      </p:cBhvr>
                                      <p:tavLst>
                                        <p:tav tm="0">
                                          <p:val>
                                            <p:strVal val="#ppt_y+#ppt_h*1.125000"/>
                                          </p:val>
                                        </p:tav>
                                        <p:tav tm="100000">
                                          <p:val>
                                            <p:strVal val="#ppt_y"/>
                                          </p:val>
                                        </p:tav>
                                      </p:tavLst>
                                    </p:anim>
                                    <p:animEffect transition="in" filter="wipe(up)">
                                      <p:cBhvr>
                                        <p:cTn id="14" dur="750"/>
                                        <p:tgtEl>
                                          <p:spTgt spid="191"/>
                                        </p:tgtEl>
                                      </p:cBhvr>
                                    </p:animEffect>
                                  </p:childTnLst>
                                </p:cTn>
                              </p:par>
                            </p:childTnLst>
                          </p:cTn>
                        </p:par>
                        <p:par>
                          <p:cTn id="15" fill="hold">
                            <p:stCondLst>
                              <p:cond delay="2250"/>
                            </p:stCondLst>
                            <p:childTnLst>
                              <p:par>
                                <p:cTn id="16" presetID="12" presetClass="entr" presetSubtype="8"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slide(fromLeft)">
                                      <p:cBhvr>
                                        <p:cTn id="18" dur="1000"/>
                                        <p:tgtEl>
                                          <p:spTgt spid="28"/>
                                        </p:tgtEl>
                                      </p:cBhvr>
                                    </p:animEffect>
                                  </p:childTnLst>
                                </p:cTn>
                              </p:par>
                              <p:par>
                                <p:cTn id="19" presetID="12" presetClass="entr" presetSubtype="8"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slide(fromLeft)">
                                      <p:cBhvr>
                                        <p:cTn id="21" dur="500"/>
                                        <p:tgtEl>
                                          <p:spTgt spid="28"/>
                                        </p:tgtEl>
                                      </p:cBhvr>
                                    </p:animEffect>
                                  </p:childTnLst>
                                </p:cTn>
                              </p:par>
                              <p:par>
                                <p:cTn id="22" presetID="12" presetClass="entr" presetSubtype="8"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slide(fromLeft)">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4">
            <a:extLst>
              <a:ext uri="{FF2B5EF4-FFF2-40B4-BE49-F238E27FC236}">
                <a16:creationId xmlns:a16="http://schemas.microsoft.com/office/drawing/2014/main" id="{FFB2B6D8-E5AF-04BB-35FE-A08C75DA26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580" y="1517098"/>
            <a:ext cx="10753344" cy="4370832"/>
          </a:xfrm>
          <a:prstGeom prst="rect">
            <a:avLst/>
          </a:prstGeom>
        </p:spPr>
      </p:pic>
      <p:sp>
        <p:nvSpPr>
          <p:cNvPr id="3" name="Content Placeholder 2">
            <a:extLst>
              <a:ext uri="{FF2B5EF4-FFF2-40B4-BE49-F238E27FC236}">
                <a16:creationId xmlns:a16="http://schemas.microsoft.com/office/drawing/2014/main" id="{ABCC8077-220E-113C-9F18-A9A4C8E9270F}"/>
              </a:ext>
            </a:extLst>
          </p:cNvPr>
          <p:cNvSpPr>
            <a:spLocks noGrp="1"/>
          </p:cNvSpPr>
          <p:nvPr>
            <p:ph sz="half" idx="4294967295"/>
          </p:nvPr>
        </p:nvSpPr>
        <p:spPr>
          <a:xfrm>
            <a:off x="695325" y="1825625"/>
            <a:ext cx="4759712" cy="4351338"/>
          </a:xfrm>
          <a:prstGeom prst="rect">
            <a:avLst/>
          </a:prstGeom>
        </p:spPr>
        <p:txBody>
          <a:bodyPr>
            <a:normAutofit fontScale="85000" lnSpcReduction="20000"/>
          </a:bodyPr>
          <a:lstStyle/>
          <a:p>
            <a:r>
              <a:rPr lang="en-US" dirty="0">
                <a:solidFill>
                  <a:schemeClr val="accent2"/>
                </a:solidFill>
              </a:rPr>
              <a:t>Installation within the deep freeze area </a:t>
            </a:r>
            <a:br>
              <a:rPr lang="en-US" dirty="0">
                <a:solidFill>
                  <a:schemeClr val="accent2"/>
                </a:solidFill>
              </a:rPr>
            </a:br>
            <a:r>
              <a:rPr lang="en-US" dirty="0">
                <a:solidFill>
                  <a:schemeClr val="accent2"/>
                </a:solidFill>
              </a:rPr>
              <a:t>down to −40 °C, thus avoiding:</a:t>
            </a:r>
          </a:p>
          <a:p>
            <a:pPr marL="285750" indent="-285750">
              <a:buFont typeface="Arial" panose="020B0604020202020204" pitchFamily="34" charset="0"/>
              <a:buChar char="•"/>
            </a:pPr>
            <a:r>
              <a:rPr lang="en-US" dirty="0">
                <a:solidFill>
                  <a:schemeClr val="accent2"/>
                </a:solidFill>
              </a:rPr>
              <a:t>Condensation and ice formation on the pipe</a:t>
            </a:r>
          </a:p>
          <a:p>
            <a:pPr marL="285750" indent="-285750">
              <a:buFont typeface="Arial" panose="020B0604020202020204" pitchFamily="34" charset="0"/>
              <a:buChar char="•"/>
            </a:pPr>
            <a:r>
              <a:rPr lang="en-US" dirty="0">
                <a:solidFill>
                  <a:schemeClr val="accent2"/>
                </a:solidFill>
              </a:rPr>
              <a:t>Penetration of condensed water into the detector</a:t>
            </a:r>
          </a:p>
          <a:p>
            <a:pPr marL="285750" indent="-285750">
              <a:buFont typeface="Arial" panose="020B0604020202020204" pitchFamily="34" charset="0"/>
              <a:buChar char="•"/>
            </a:pPr>
            <a:r>
              <a:rPr lang="en-US" dirty="0">
                <a:solidFill>
                  <a:schemeClr val="accent2"/>
                </a:solidFill>
              </a:rPr>
              <a:t>Damage to the deep freeze area</a:t>
            </a:r>
          </a:p>
          <a:p>
            <a:pPr marL="285750" indent="-285750">
              <a:buFont typeface="Arial" panose="020B0604020202020204" pitchFamily="34" charset="0"/>
              <a:buChar char="•"/>
            </a:pPr>
            <a:r>
              <a:rPr lang="en-US" dirty="0">
                <a:solidFill>
                  <a:schemeClr val="accent2"/>
                </a:solidFill>
              </a:rPr>
              <a:t>Unnecessarily high installation costs</a:t>
            </a:r>
          </a:p>
          <a:p>
            <a:r>
              <a:rPr lang="en-US" dirty="0">
                <a:solidFill>
                  <a:schemeClr val="accent2"/>
                </a:solidFill>
              </a:rPr>
              <a:t>Below −10 °C: </a:t>
            </a:r>
            <a:br>
              <a:rPr lang="en-US" dirty="0">
                <a:solidFill>
                  <a:schemeClr val="accent2"/>
                </a:solidFill>
              </a:rPr>
            </a:br>
            <a:r>
              <a:rPr lang="en-US" dirty="0">
                <a:solidFill>
                  <a:schemeClr val="accent2"/>
                </a:solidFill>
              </a:rPr>
              <a:t>Use of ABS, copper or stainless-steel pipe</a:t>
            </a:r>
          </a:p>
          <a:p>
            <a:endParaRPr lang="en-US" dirty="0">
              <a:solidFill>
                <a:schemeClr val="accent2"/>
              </a:solidFill>
            </a:endParaRPr>
          </a:p>
        </p:txBody>
      </p:sp>
      <p:sp>
        <p:nvSpPr>
          <p:cNvPr id="4" name="Text Placeholder 3">
            <a:extLst>
              <a:ext uri="{FF2B5EF4-FFF2-40B4-BE49-F238E27FC236}">
                <a16:creationId xmlns:a16="http://schemas.microsoft.com/office/drawing/2014/main" id="{87FD3BC4-8C0F-B1ED-1CEC-790CA1010111}"/>
              </a:ext>
            </a:extLst>
          </p:cNvPr>
          <p:cNvSpPr>
            <a:spLocks noGrp="1"/>
          </p:cNvSpPr>
          <p:nvPr>
            <p:ph type="body" sz="quarter" idx="14"/>
          </p:nvPr>
        </p:nvSpPr>
        <p:spPr>
          <a:xfrm>
            <a:off x="695324" y="477398"/>
            <a:ext cx="11403749" cy="603296"/>
          </a:xfrm>
        </p:spPr>
        <p:txBody>
          <a:bodyPr/>
          <a:lstStyle/>
          <a:p>
            <a:r>
              <a:rPr lang="en-US">
                <a:solidFill>
                  <a:schemeClr val="accent2"/>
                </a:solidFill>
              </a:rPr>
              <a:t>Deep freeze Areas</a:t>
            </a:r>
          </a:p>
        </p:txBody>
      </p:sp>
      <p:sp>
        <p:nvSpPr>
          <p:cNvPr id="12" name="Inhaltsplatzhalter 3">
            <a:extLst>
              <a:ext uri="{FF2B5EF4-FFF2-40B4-BE49-F238E27FC236}">
                <a16:creationId xmlns:a16="http://schemas.microsoft.com/office/drawing/2014/main" id="{554DA898-4719-EF19-7987-791ECA9A8C7E}"/>
              </a:ext>
            </a:extLst>
          </p:cNvPr>
          <p:cNvSpPr txBox="1">
            <a:spLocks/>
          </p:cNvSpPr>
          <p:nvPr/>
        </p:nvSpPr>
        <p:spPr>
          <a:xfrm>
            <a:off x="719667" y="1386000"/>
            <a:ext cx="10752667" cy="41644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696B7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96B7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96B7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96B7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696B7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600"/>
              </a:spcAft>
              <a:buFont typeface="Arial" panose="020B0604020202020204" pitchFamily="34" charset="0"/>
              <a:buNone/>
            </a:pPr>
            <a:endParaRPr lang="en-US" altLang="de-DE">
              <a:ea typeface="MS PGothic" pitchFamily="34" charset="-128"/>
            </a:endParaRPr>
          </a:p>
        </p:txBody>
      </p:sp>
      <p:sp>
        <p:nvSpPr>
          <p:cNvPr id="13" name="Textfeld 6">
            <a:extLst>
              <a:ext uri="{FF2B5EF4-FFF2-40B4-BE49-F238E27FC236}">
                <a16:creationId xmlns:a16="http://schemas.microsoft.com/office/drawing/2014/main" id="{6FDA7BF6-8DBF-6BD7-2546-AC977FC02C62}"/>
              </a:ext>
            </a:extLst>
          </p:cNvPr>
          <p:cNvSpPr txBox="1"/>
          <p:nvPr/>
        </p:nvSpPr>
        <p:spPr>
          <a:xfrm>
            <a:off x="10140355" y="3702514"/>
            <a:ext cx="888193" cy="338554"/>
          </a:xfrm>
          <a:prstGeom prst="rect">
            <a:avLst/>
          </a:prstGeom>
          <a:noFill/>
        </p:spPr>
        <p:txBody>
          <a:bodyPr wrap="square" rtlCol="0">
            <a:spAutoFit/>
          </a:bodyPr>
          <a:lstStyle/>
          <a:p>
            <a:r>
              <a:rPr lang="de-DE" sz="1600" b="1">
                <a:solidFill>
                  <a:srgbClr val="8CCAAE"/>
                </a:solidFill>
              </a:rPr>
              <a:t>+20 ºC </a:t>
            </a:r>
          </a:p>
        </p:txBody>
      </p:sp>
      <p:sp>
        <p:nvSpPr>
          <p:cNvPr id="14" name="Textfeld 7">
            <a:extLst>
              <a:ext uri="{FF2B5EF4-FFF2-40B4-BE49-F238E27FC236}">
                <a16:creationId xmlns:a16="http://schemas.microsoft.com/office/drawing/2014/main" id="{F6D1A24C-1BA0-368F-3B85-D3B505709AD4}"/>
              </a:ext>
            </a:extLst>
          </p:cNvPr>
          <p:cNvSpPr txBox="1"/>
          <p:nvPr/>
        </p:nvSpPr>
        <p:spPr>
          <a:xfrm>
            <a:off x="9252162" y="2600908"/>
            <a:ext cx="888193" cy="338554"/>
          </a:xfrm>
          <a:prstGeom prst="rect">
            <a:avLst/>
          </a:prstGeom>
          <a:noFill/>
        </p:spPr>
        <p:txBody>
          <a:bodyPr wrap="square" rtlCol="0">
            <a:spAutoFit/>
          </a:bodyPr>
          <a:lstStyle/>
          <a:p>
            <a:r>
              <a:rPr lang="de-DE" sz="1600" b="1">
                <a:solidFill>
                  <a:srgbClr val="8CCAAE"/>
                </a:solidFill>
              </a:rPr>
              <a:t>−40 ºC </a:t>
            </a:r>
          </a:p>
        </p:txBody>
      </p:sp>
      <p:sp>
        <p:nvSpPr>
          <p:cNvPr id="15" name="Textfeld 8">
            <a:extLst>
              <a:ext uri="{FF2B5EF4-FFF2-40B4-BE49-F238E27FC236}">
                <a16:creationId xmlns:a16="http://schemas.microsoft.com/office/drawing/2014/main" id="{BD3A5ECB-034A-90E2-7354-6C07E8AE016E}"/>
              </a:ext>
            </a:extLst>
          </p:cNvPr>
          <p:cNvSpPr txBox="1"/>
          <p:nvPr/>
        </p:nvSpPr>
        <p:spPr>
          <a:xfrm>
            <a:off x="8976320" y="5228223"/>
            <a:ext cx="888193" cy="338554"/>
          </a:xfrm>
          <a:prstGeom prst="rect">
            <a:avLst/>
          </a:prstGeom>
          <a:noFill/>
        </p:spPr>
        <p:txBody>
          <a:bodyPr wrap="square" rtlCol="0">
            <a:spAutoFit/>
          </a:bodyPr>
          <a:lstStyle/>
          <a:p>
            <a:r>
              <a:rPr lang="de-DE" sz="1600" b="1">
                <a:solidFill>
                  <a:srgbClr val="8CCAAE"/>
                </a:solidFill>
              </a:rPr>
              <a:t>−40 ºC </a:t>
            </a:r>
          </a:p>
        </p:txBody>
      </p:sp>
      <p:sp>
        <p:nvSpPr>
          <p:cNvPr id="16" name="Textfeld 9">
            <a:extLst>
              <a:ext uri="{FF2B5EF4-FFF2-40B4-BE49-F238E27FC236}">
                <a16:creationId xmlns:a16="http://schemas.microsoft.com/office/drawing/2014/main" id="{4F15F9A3-6639-A8F3-49CD-A39B0AC384DF}"/>
              </a:ext>
            </a:extLst>
          </p:cNvPr>
          <p:cNvSpPr txBox="1"/>
          <p:nvPr/>
        </p:nvSpPr>
        <p:spPr>
          <a:xfrm rot="20479727">
            <a:off x="8399138" y="4542731"/>
            <a:ext cx="1266545" cy="400110"/>
          </a:xfrm>
          <a:prstGeom prst="rect">
            <a:avLst/>
          </a:prstGeom>
          <a:noFill/>
        </p:spPr>
        <p:txBody>
          <a:bodyPr wrap="square" rtlCol="0">
            <a:spAutoFit/>
          </a:bodyPr>
          <a:lstStyle/>
          <a:p>
            <a:pPr algn="ctr"/>
            <a:r>
              <a:rPr lang="de-DE" sz="2000" b="1">
                <a:solidFill>
                  <a:schemeClr val="bg1"/>
                </a:solidFill>
              </a:rPr>
              <a:t>WRONG</a:t>
            </a:r>
            <a:endParaRPr lang="de-DE" sz="1600" b="1">
              <a:solidFill>
                <a:schemeClr val="bg1"/>
              </a:solidFill>
            </a:endParaRPr>
          </a:p>
        </p:txBody>
      </p:sp>
      <p:sp>
        <p:nvSpPr>
          <p:cNvPr id="17" name="Textfeld 10">
            <a:extLst>
              <a:ext uri="{FF2B5EF4-FFF2-40B4-BE49-F238E27FC236}">
                <a16:creationId xmlns:a16="http://schemas.microsoft.com/office/drawing/2014/main" id="{59733835-C73E-51EB-7F09-7C98EF9F0B55}"/>
              </a:ext>
            </a:extLst>
          </p:cNvPr>
          <p:cNvSpPr txBox="1"/>
          <p:nvPr/>
        </p:nvSpPr>
        <p:spPr>
          <a:xfrm>
            <a:off x="10108800" y="4543200"/>
            <a:ext cx="600162" cy="392415"/>
          </a:xfrm>
          <a:prstGeom prst="rect">
            <a:avLst/>
          </a:prstGeom>
          <a:noFill/>
        </p:spPr>
        <p:txBody>
          <a:bodyPr wrap="square" rtlCol="0">
            <a:spAutoFit/>
          </a:bodyPr>
          <a:lstStyle/>
          <a:p>
            <a:pPr algn="ctr"/>
            <a:r>
              <a:rPr lang="de-DE" sz="650">
                <a:solidFill>
                  <a:schemeClr val="bg1"/>
                </a:solidFill>
              </a:rPr>
              <a:t>Standard ASD </a:t>
            </a:r>
            <a:r>
              <a:rPr lang="de-DE" sz="650" err="1">
                <a:solidFill>
                  <a:schemeClr val="bg1"/>
                </a:solidFill>
              </a:rPr>
              <a:t>from</a:t>
            </a:r>
            <a:r>
              <a:rPr lang="de-DE" sz="650">
                <a:solidFill>
                  <a:schemeClr val="bg1"/>
                </a:solidFill>
              </a:rPr>
              <a:t> </a:t>
            </a:r>
            <a:br>
              <a:rPr lang="de-DE" sz="650">
                <a:solidFill>
                  <a:schemeClr val="bg1"/>
                </a:solidFill>
              </a:rPr>
            </a:br>
            <a:r>
              <a:rPr lang="de-DE" sz="650">
                <a:solidFill>
                  <a:schemeClr val="bg1"/>
                </a:solidFill>
              </a:rPr>
              <a:t>−10 ºC</a:t>
            </a:r>
          </a:p>
        </p:txBody>
      </p:sp>
      <p:sp>
        <p:nvSpPr>
          <p:cNvPr id="2" name="Slide Number Placeholder 1">
            <a:extLst>
              <a:ext uri="{FF2B5EF4-FFF2-40B4-BE49-F238E27FC236}">
                <a16:creationId xmlns:a16="http://schemas.microsoft.com/office/drawing/2014/main" id="{B68B6BE3-831C-6F50-68A7-A827AE318440}"/>
              </a:ext>
            </a:extLst>
          </p:cNvPr>
          <p:cNvSpPr>
            <a:spLocks noGrp="1"/>
          </p:cNvSpPr>
          <p:nvPr>
            <p:ph type="sldNum" sz="quarter" idx="10"/>
          </p:nvPr>
        </p:nvSpPr>
        <p:spPr/>
        <p:txBody>
          <a:bodyPr/>
          <a:lstStyle/>
          <a:p>
            <a:r>
              <a:rPr lang="en-US"/>
              <a:t>Slide </a:t>
            </a:r>
            <a:fld id="{903EA7B1-77EC-A440-B5B8-158D64F1397F}" type="slidenum">
              <a:rPr lang="en-US" smtClean="0"/>
              <a:pPr/>
              <a:t>43</a:t>
            </a:fld>
            <a:endParaRPr lang="en-US" dirty="0"/>
          </a:p>
        </p:txBody>
      </p:sp>
    </p:spTree>
    <p:extLst>
      <p:ext uri="{BB962C8B-B14F-4D97-AF65-F5344CB8AC3E}">
        <p14:creationId xmlns:p14="http://schemas.microsoft.com/office/powerpoint/2010/main" val="2674966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C05CB2-8938-73F9-96F1-088875401C7A}"/>
              </a:ext>
            </a:extLst>
          </p:cNvPr>
          <p:cNvPicPr>
            <a:picLocks noChangeAspect="1"/>
          </p:cNvPicPr>
          <p:nvPr/>
        </p:nvPicPr>
        <p:blipFill>
          <a:blip r:embed="rId3"/>
          <a:stretch>
            <a:fillRect/>
          </a:stretch>
        </p:blipFill>
        <p:spPr>
          <a:xfrm>
            <a:off x="5581612" y="4429307"/>
            <a:ext cx="4137627" cy="2966600"/>
          </a:xfrm>
          <a:prstGeom prst="rect">
            <a:avLst/>
          </a:prstGeom>
        </p:spPr>
      </p:pic>
      <p:sp>
        <p:nvSpPr>
          <p:cNvPr id="3" name="Content Placeholder 2">
            <a:extLst>
              <a:ext uri="{FF2B5EF4-FFF2-40B4-BE49-F238E27FC236}">
                <a16:creationId xmlns:a16="http://schemas.microsoft.com/office/drawing/2014/main" id="{E2391C2C-BFC0-F30C-5BC5-CF46DE622FD2}"/>
              </a:ext>
            </a:extLst>
          </p:cNvPr>
          <p:cNvSpPr>
            <a:spLocks noGrp="1"/>
          </p:cNvSpPr>
          <p:nvPr>
            <p:ph sz="half" idx="4294967295"/>
          </p:nvPr>
        </p:nvSpPr>
        <p:spPr>
          <a:xfrm>
            <a:off x="695325" y="1825625"/>
            <a:ext cx="4759712" cy="4351338"/>
          </a:xfrm>
          <a:prstGeom prst="rect">
            <a:avLst/>
          </a:prstGeom>
        </p:spPr>
        <p:txBody>
          <a:bodyPr/>
          <a:lstStyle/>
          <a:p>
            <a:pPr marL="285750" indent="-285750" algn="just">
              <a:buFont typeface="Wingdings" panose="05000000000000000000" pitchFamily="2" charset="2"/>
              <a:buChar char="ü"/>
            </a:pPr>
            <a:r>
              <a:rPr lang="en-US" dirty="0">
                <a:solidFill>
                  <a:schemeClr val="accent2"/>
                </a:solidFill>
              </a:rPr>
              <a:t>Ceiling heights</a:t>
            </a:r>
          </a:p>
          <a:p>
            <a:pPr marL="285750" indent="-285750" algn="just">
              <a:buFont typeface="Wingdings" panose="05000000000000000000" pitchFamily="2" charset="2"/>
              <a:buChar char="ü"/>
            </a:pPr>
            <a:r>
              <a:rPr lang="en-US" dirty="0">
                <a:solidFill>
                  <a:schemeClr val="accent2"/>
                </a:solidFill>
              </a:rPr>
              <a:t>Stratification</a:t>
            </a:r>
          </a:p>
          <a:p>
            <a:pPr lvl="1" indent="0" algn="just">
              <a:buNone/>
            </a:pPr>
            <a:r>
              <a:rPr lang="en-US" dirty="0">
                <a:solidFill>
                  <a:schemeClr val="accent2"/>
                </a:solidFill>
              </a:rPr>
              <a:t>Small, low-energy fires are subject to stratification solely due to gradual cooling of the rising smoke plume</a:t>
            </a:r>
          </a:p>
          <a:p>
            <a:pPr marL="285750" indent="-285750" algn="just">
              <a:buFont typeface="Wingdings" panose="05000000000000000000" pitchFamily="2" charset="2"/>
              <a:buChar char="ü"/>
            </a:pPr>
            <a:r>
              <a:rPr lang="en-US" dirty="0">
                <a:solidFill>
                  <a:schemeClr val="accent2"/>
                </a:solidFill>
              </a:rPr>
              <a:t>Ventilation</a:t>
            </a:r>
          </a:p>
          <a:p>
            <a:pPr marL="285750" indent="-285750" algn="just">
              <a:buFont typeface="Wingdings" panose="05000000000000000000" pitchFamily="2" charset="2"/>
              <a:buChar char="ü"/>
            </a:pPr>
            <a:r>
              <a:rPr lang="en-US" dirty="0">
                <a:solidFill>
                  <a:schemeClr val="accent2"/>
                </a:solidFill>
              </a:rPr>
              <a:t>Maintenance access</a:t>
            </a:r>
          </a:p>
          <a:p>
            <a:pPr marL="342900" indent="-342900" algn="just">
              <a:buFont typeface="Wingdings" panose="05000000000000000000" pitchFamily="2" charset="2"/>
              <a:buChar char="ü"/>
            </a:pPr>
            <a:r>
              <a:rPr lang="en-US" dirty="0">
                <a:solidFill>
                  <a:schemeClr val="accent2"/>
                </a:solidFill>
              </a:rPr>
              <a:t>The presence of high storage racks</a:t>
            </a:r>
          </a:p>
          <a:p>
            <a:pPr algn="just"/>
            <a:endParaRPr lang="en-US" dirty="0">
              <a:solidFill>
                <a:schemeClr val="accent2"/>
              </a:solidFill>
            </a:endParaRPr>
          </a:p>
        </p:txBody>
      </p:sp>
      <p:sp>
        <p:nvSpPr>
          <p:cNvPr id="4" name="Text Placeholder 3">
            <a:extLst>
              <a:ext uri="{FF2B5EF4-FFF2-40B4-BE49-F238E27FC236}">
                <a16:creationId xmlns:a16="http://schemas.microsoft.com/office/drawing/2014/main" id="{F681D570-AAEF-9400-A3F9-C80B13963198}"/>
              </a:ext>
            </a:extLst>
          </p:cNvPr>
          <p:cNvSpPr>
            <a:spLocks noGrp="1"/>
          </p:cNvSpPr>
          <p:nvPr>
            <p:ph type="body" sz="quarter" idx="14"/>
          </p:nvPr>
        </p:nvSpPr>
        <p:spPr>
          <a:xfrm>
            <a:off x="695324" y="477398"/>
            <a:ext cx="8329405" cy="603296"/>
          </a:xfrm>
        </p:spPr>
        <p:txBody>
          <a:bodyPr>
            <a:normAutofit/>
          </a:bodyPr>
          <a:lstStyle/>
          <a:p>
            <a:r>
              <a:rPr lang="en-US">
                <a:solidFill>
                  <a:schemeClr val="accent2"/>
                </a:solidFill>
              </a:rPr>
              <a:t>Warehouses Challenges</a:t>
            </a:r>
          </a:p>
        </p:txBody>
      </p:sp>
      <p:pic>
        <p:nvPicPr>
          <p:cNvPr id="2" name="Picture 1">
            <a:extLst>
              <a:ext uri="{FF2B5EF4-FFF2-40B4-BE49-F238E27FC236}">
                <a16:creationId xmlns:a16="http://schemas.microsoft.com/office/drawing/2014/main" id="{D66AD98C-EBA1-0FCA-A403-DF072D22CCF4}"/>
              </a:ext>
            </a:extLst>
          </p:cNvPr>
          <p:cNvPicPr>
            <a:picLocks noChangeAspect="1"/>
          </p:cNvPicPr>
          <p:nvPr/>
        </p:nvPicPr>
        <p:blipFill>
          <a:blip r:embed="rId4"/>
          <a:stretch>
            <a:fillRect/>
          </a:stretch>
        </p:blipFill>
        <p:spPr>
          <a:xfrm>
            <a:off x="5581612" y="1825625"/>
            <a:ext cx="6459682" cy="3169227"/>
          </a:xfrm>
          <a:prstGeom prst="rect">
            <a:avLst/>
          </a:prstGeom>
        </p:spPr>
      </p:pic>
      <p:pic>
        <p:nvPicPr>
          <p:cNvPr id="10" name="Picture 9">
            <a:extLst>
              <a:ext uri="{FF2B5EF4-FFF2-40B4-BE49-F238E27FC236}">
                <a16:creationId xmlns:a16="http://schemas.microsoft.com/office/drawing/2014/main" id="{9061FE19-85BE-0CB4-3920-453D8BE530E9}"/>
              </a:ext>
            </a:extLst>
          </p:cNvPr>
          <p:cNvPicPr>
            <a:picLocks noChangeAspect="1"/>
          </p:cNvPicPr>
          <p:nvPr/>
        </p:nvPicPr>
        <p:blipFill>
          <a:blip r:embed="rId5"/>
          <a:stretch>
            <a:fillRect/>
          </a:stretch>
        </p:blipFill>
        <p:spPr>
          <a:xfrm>
            <a:off x="390337" y="4768760"/>
            <a:ext cx="5127988" cy="1571202"/>
          </a:xfrm>
          <a:prstGeom prst="rect">
            <a:avLst/>
          </a:prstGeom>
        </p:spPr>
      </p:pic>
      <p:sp>
        <p:nvSpPr>
          <p:cNvPr id="5" name="Slide Number Placeholder 4">
            <a:extLst>
              <a:ext uri="{FF2B5EF4-FFF2-40B4-BE49-F238E27FC236}">
                <a16:creationId xmlns:a16="http://schemas.microsoft.com/office/drawing/2014/main" id="{F6B7461C-2534-8396-9104-47A7EE41E824}"/>
              </a:ext>
            </a:extLst>
          </p:cNvPr>
          <p:cNvSpPr>
            <a:spLocks noGrp="1"/>
          </p:cNvSpPr>
          <p:nvPr>
            <p:ph type="sldNum" sz="quarter" idx="10"/>
          </p:nvPr>
        </p:nvSpPr>
        <p:spPr/>
        <p:txBody>
          <a:bodyPr/>
          <a:lstStyle/>
          <a:p>
            <a:r>
              <a:rPr lang="en-US"/>
              <a:t>Slide </a:t>
            </a:r>
            <a:fld id="{903EA7B1-77EC-A440-B5B8-158D64F1397F}" type="slidenum">
              <a:rPr lang="en-US" smtClean="0"/>
              <a:pPr/>
              <a:t>44</a:t>
            </a:fld>
            <a:endParaRPr lang="en-US" dirty="0"/>
          </a:p>
        </p:txBody>
      </p:sp>
    </p:spTree>
    <p:extLst>
      <p:ext uri="{BB962C8B-B14F-4D97-AF65-F5344CB8AC3E}">
        <p14:creationId xmlns:p14="http://schemas.microsoft.com/office/powerpoint/2010/main" val="3350238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0134A-E152-4747-145A-742C81EC8156}"/>
              </a:ext>
            </a:extLst>
          </p:cNvPr>
          <p:cNvSpPr>
            <a:spLocks noGrp="1"/>
          </p:cNvSpPr>
          <p:nvPr>
            <p:ph sz="half" idx="4294967295"/>
          </p:nvPr>
        </p:nvSpPr>
        <p:spPr>
          <a:xfrm>
            <a:off x="695324" y="1825625"/>
            <a:ext cx="10144953" cy="4351338"/>
          </a:xfrm>
          <a:prstGeom prst="rect">
            <a:avLst/>
          </a:prstGeom>
        </p:spPr>
        <p:txBody>
          <a:bodyPr numCol="1" anchor="t"/>
          <a:lstStyle/>
          <a:p>
            <a:pPr algn="just"/>
            <a:r>
              <a:rPr lang="en-US" sz="2000" dirty="0">
                <a:solidFill>
                  <a:schemeClr val="accent2"/>
                </a:solidFill>
              </a:rPr>
              <a:t>Ceiling mounted sampling points should be positioned above the aisles wherever possible, particularly where the rack height is &gt;90% of the ceiling height.</a:t>
            </a:r>
          </a:p>
        </p:txBody>
      </p:sp>
      <p:sp>
        <p:nvSpPr>
          <p:cNvPr id="4" name="Text Placeholder 3">
            <a:extLst>
              <a:ext uri="{FF2B5EF4-FFF2-40B4-BE49-F238E27FC236}">
                <a16:creationId xmlns:a16="http://schemas.microsoft.com/office/drawing/2014/main" id="{E537A481-6792-022C-FF5F-A1D1B9329674}"/>
              </a:ext>
            </a:extLst>
          </p:cNvPr>
          <p:cNvSpPr>
            <a:spLocks noGrp="1"/>
          </p:cNvSpPr>
          <p:nvPr>
            <p:ph type="body" sz="quarter" idx="14"/>
          </p:nvPr>
        </p:nvSpPr>
        <p:spPr/>
        <p:txBody>
          <a:bodyPr/>
          <a:lstStyle/>
          <a:p>
            <a:r>
              <a:rPr lang="en-US">
                <a:solidFill>
                  <a:schemeClr val="accent2"/>
                </a:solidFill>
              </a:rPr>
              <a:t>Ceiling Detection</a:t>
            </a:r>
          </a:p>
        </p:txBody>
      </p:sp>
      <p:pic>
        <p:nvPicPr>
          <p:cNvPr id="6" name="Picture 5">
            <a:extLst>
              <a:ext uri="{FF2B5EF4-FFF2-40B4-BE49-F238E27FC236}">
                <a16:creationId xmlns:a16="http://schemas.microsoft.com/office/drawing/2014/main" id="{DFC4AB9E-A090-0BA7-C3C7-2D5F1DF099AE}"/>
              </a:ext>
            </a:extLst>
          </p:cNvPr>
          <p:cNvPicPr>
            <a:picLocks noChangeAspect="1"/>
          </p:cNvPicPr>
          <p:nvPr/>
        </p:nvPicPr>
        <p:blipFill>
          <a:blip r:embed="rId2"/>
          <a:stretch>
            <a:fillRect/>
          </a:stretch>
        </p:blipFill>
        <p:spPr>
          <a:xfrm>
            <a:off x="5622092" y="2888910"/>
            <a:ext cx="4183167" cy="3441516"/>
          </a:xfrm>
          <a:prstGeom prst="rect">
            <a:avLst/>
          </a:prstGeom>
        </p:spPr>
      </p:pic>
      <p:pic>
        <p:nvPicPr>
          <p:cNvPr id="8" name="Picture 7">
            <a:extLst>
              <a:ext uri="{FF2B5EF4-FFF2-40B4-BE49-F238E27FC236}">
                <a16:creationId xmlns:a16="http://schemas.microsoft.com/office/drawing/2014/main" id="{190B8233-E096-2D84-03D7-F5099B0F1A49}"/>
              </a:ext>
            </a:extLst>
          </p:cNvPr>
          <p:cNvPicPr>
            <a:picLocks noChangeAspect="1"/>
          </p:cNvPicPr>
          <p:nvPr/>
        </p:nvPicPr>
        <p:blipFill>
          <a:blip r:embed="rId3"/>
          <a:stretch>
            <a:fillRect/>
          </a:stretch>
        </p:blipFill>
        <p:spPr>
          <a:xfrm>
            <a:off x="695325" y="2827756"/>
            <a:ext cx="4565703" cy="3563824"/>
          </a:xfrm>
          <a:prstGeom prst="rect">
            <a:avLst/>
          </a:prstGeom>
        </p:spPr>
      </p:pic>
      <p:sp>
        <p:nvSpPr>
          <p:cNvPr id="2" name="Slide Number Placeholder 1">
            <a:extLst>
              <a:ext uri="{FF2B5EF4-FFF2-40B4-BE49-F238E27FC236}">
                <a16:creationId xmlns:a16="http://schemas.microsoft.com/office/drawing/2014/main" id="{01B83E5A-74BD-0515-97F5-15E93E5C11FD}"/>
              </a:ext>
            </a:extLst>
          </p:cNvPr>
          <p:cNvSpPr>
            <a:spLocks noGrp="1"/>
          </p:cNvSpPr>
          <p:nvPr>
            <p:ph type="sldNum" sz="quarter" idx="10"/>
          </p:nvPr>
        </p:nvSpPr>
        <p:spPr/>
        <p:txBody>
          <a:bodyPr/>
          <a:lstStyle/>
          <a:p>
            <a:r>
              <a:rPr lang="en-US"/>
              <a:t>Slide </a:t>
            </a:r>
            <a:fld id="{903EA7B1-77EC-A440-B5B8-158D64F1397F}" type="slidenum">
              <a:rPr lang="en-US" smtClean="0"/>
              <a:pPr/>
              <a:t>45</a:t>
            </a:fld>
            <a:endParaRPr lang="en-US" dirty="0"/>
          </a:p>
        </p:txBody>
      </p:sp>
    </p:spTree>
    <p:extLst>
      <p:ext uri="{BB962C8B-B14F-4D97-AF65-F5344CB8AC3E}">
        <p14:creationId xmlns:p14="http://schemas.microsoft.com/office/powerpoint/2010/main" val="4065446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05AF74-2AE8-54C8-2FC7-F0FA2E4E0FDC}"/>
              </a:ext>
            </a:extLst>
          </p:cNvPr>
          <p:cNvSpPr>
            <a:spLocks noGrp="1"/>
          </p:cNvSpPr>
          <p:nvPr>
            <p:ph sz="half" idx="4294967295"/>
          </p:nvPr>
        </p:nvSpPr>
        <p:spPr>
          <a:xfrm>
            <a:off x="695325" y="1825625"/>
            <a:ext cx="4759712" cy="4351338"/>
          </a:xfrm>
          <a:prstGeom prst="rect">
            <a:avLst/>
          </a:prstGeom>
        </p:spPr>
        <p:txBody>
          <a:bodyPr>
            <a:normAutofit fontScale="70000" lnSpcReduction="20000"/>
          </a:bodyPr>
          <a:lstStyle/>
          <a:p>
            <a:pPr algn="just"/>
            <a:r>
              <a:rPr lang="en-US">
                <a:solidFill>
                  <a:schemeClr val="accent2"/>
                </a:solidFill>
              </a:rPr>
              <a:t>For warehouses containing storage rack areas, it is recommended to place ceiling sampling holes above each aisle in a </a:t>
            </a:r>
            <a:r>
              <a:rPr lang="en-US" b="1">
                <a:solidFill>
                  <a:schemeClr val="accent2"/>
                </a:solidFill>
              </a:rPr>
              <a:t>staggered layout</a:t>
            </a:r>
          </a:p>
          <a:p>
            <a:pPr algn="just"/>
            <a:endParaRPr lang="en-US">
              <a:solidFill>
                <a:schemeClr val="accent2"/>
              </a:solidFill>
            </a:endParaRPr>
          </a:p>
          <a:p>
            <a:pPr algn="just"/>
            <a:r>
              <a:rPr lang="en-US">
                <a:solidFill>
                  <a:schemeClr val="accent2"/>
                </a:solidFill>
              </a:rPr>
              <a:t>It is important to ensure that the pipes are not in close proximity to stored goods or installed in locations where they could be damaged by forklifts</a:t>
            </a:r>
          </a:p>
          <a:p>
            <a:pPr algn="just"/>
            <a:endParaRPr lang="en-US">
              <a:solidFill>
                <a:schemeClr val="accent2"/>
              </a:solidFill>
            </a:endParaRPr>
          </a:p>
          <a:p>
            <a:pPr algn="just"/>
            <a:r>
              <a:rPr lang="en-US">
                <a:solidFill>
                  <a:schemeClr val="accent2"/>
                </a:solidFill>
              </a:rPr>
              <a:t>Each aisle is treated as a smoke compartment </a:t>
            </a:r>
            <a:r>
              <a:rPr lang="en-US" b="1">
                <a:solidFill>
                  <a:schemeClr val="accent2"/>
                </a:solidFill>
              </a:rPr>
              <a:t>when the storage racks extend to the ceiling</a:t>
            </a:r>
            <a:r>
              <a:rPr lang="en-US">
                <a:solidFill>
                  <a:schemeClr val="accent2"/>
                </a:solidFill>
              </a:rPr>
              <a:t>, therefore ceiling sampling holes should be located above each aisle in the standard rectangular grid layout </a:t>
            </a:r>
          </a:p>
        </p:txBody>
      </p:sp>
      <p:sp>
        <p:nvSpPr>
          <p:cNvPr id="4" name="Text Placeholder 3">
            <a:extLst>
              <a:ext uri="{FF2B5EF4-FFF2-40B4-BE49-F238E27FC236}">
                <a16:creationId xmlns:a16="http://schemas.microsoft.com/office/drawing/2014/main" id="{C9A5A48B-FFD2-7AF3-BA25-114F08ABC417}"/>
              </a:ext>
            </a:extLst>
          </p:cNvPr>
          <p:cNvSpPr>
            <a:spLocks noGrp="1"/>
          </p:cNvSpPr>
          <p:nvPr>
            <p:ph type="body" sz="quarter" idx="14"/>
          </p:nvPr>
        </p:nvSpPr>
        <p:spPr/>
        <p:txBody>
          <a:bodyPr/>
          <a:lstStyle/>
          <a:p>
            <a:r>
              <a:rPr lang="en-US">
                <a:solidFill>
                  <a:schemeClr val="accent2"/>
                </a:solidFill>
              </a:rPr>
              <a:t>High-bay Racking</a:t>
            </a:r>
          </a:p>
          <a:p>
            <a:endParaRPr lang="en-US">
              <a:solidFill>
                <a:schemeClr val="accent2"/>
              </a:solidFill>
            </a:endParaRPr>
          </a:p>
        </p:txBody>
      </p:sp>
      <p:pic>
        <p:nvPicPr>
          <p:cNvPr id="6" name="Picture 5">
            <a:extLst>
              <a:ext uri="{FF2B5EF4-FFF2-40B4-BE49-F238E27FC236}">
                <a16:creationId xmlns:a16="http://schemas.microsoft.com/office/drawing/2014/main" id="{4D18478D-1AAE-AEDE-232E-648C2F9FF6CF}"/>
              </a:ext>
            </a:extLst>
          </p:cNvPr>
          <p:cNvPicPr>
            <a:picLocks noChangeAspect="1"/>
          </p:cNvPicPr>
          <p:nvPr/>
        </p:nvPicPr>
        <p:blipFill>
          <a:blip r:embed="rId2"/>
          <a:stretch>
            <a:fillRect/>
          </a:stretch>
        </p:blipFill>
        <p:spPr>
          <a:xfrm>
            <a:off x="7744129" y="1142005"/>
            <a:ext cx="3784023" cy="2796886"/>
          </a:xfrm>
          <a:prstGeom prst="rect">
            <a:avLst/>
          </a:prstGeom>
        </p:spPr>
      </p:pic>
      <p:pic>
        <p:nvPicPr>
          <p:cNvPr id="8" name="Picture 7">
            <a:extLst>
              <a:ext uri="{FF2B5EF4-FFF2-40B4-BE49-F238E27FC236}">
                <a16:creationId xmlns:a16="http://schemas.microsoft.com/office/drawing/2014/main" id="{769D5B95-5E7C-65C4-FB7B-ADBDCD650B35}"/>
              </a:ext>
            </a:extLst>
          </p:cNvPr>
          <p:cNvPicPr>
            <a:picLocks noChangeAspect="1"/>
          </p:cNvPicPr>
          <p:nvPr/>
        </p:nvPicPr>
        <p:blipFill>
          <a:blip r:embed="rId3"/>
          <a:stretch>
            <a:fillRect/>
          </a:stretch>
        </p:blipFill>
        <p:spPr>
          <a:xfrm>
            <a:off x="7744129" y="3938891"/>
            <a:ext cx="3853295" cy="2753591"/>
          </a:xfrm>
          <a:prstGeom prst="rect">
            <a:avLst/>
          </a:prstGeom>
        </p:spPr>
      </p:pic>
      <p:sp>
        <p:nvSpPr>
          <p:cNvPr id="2" name="Slide Number Placeholder 1">
            <a:extLst>
              <a:ext uri="{FF2B5EF4-FFF2-40B4-BE49-F238E27FC236}">
                <a16:creationId xmlns:a16="http://schemas.microsoft.com/office/drawing/2014/main" id="{3B9C86CB-30C7-9B33-127D-FBE97A8122FA}"/>
              </a:ext>
            </a:extLst>
          </p:cNvPr>
          <p:cNvSpPr>
            <a:spLocks noGrp="1"/>
          </p:cNvSpPr>
          <p:nvPr>
            <p:ph type="sldNum" sz="quarter" idx="10"/>
          </p:nvPr>
        </p:nvSpPr>
        <p:spPr/>
        <p:txBody>
          <a:bodyPr/>
          <a:lstStyle/>
          <a:p>
            <a:r>
              <a:rPr lang="en-US"/>
              <a:t>Slide </a:t>
            </a:r>
            <a:fld id="{903EA7B1-77EC-A440-B5B8-158D64F1397F}" type="slidenum">
              <a:rPr lang="en-US" smtClean="0"/>
              <a:pPr/>
              <a:t>46</a:t>
            </a:fld>
            <a:endParaRPr lang="en-US" dirty="0"/>
          </a:p>
        </p:txBody>
      </p:sp>
    </p:spTree>
    <p:extLst>
      <p:ext uri="{BB962C8B-B14F-4D97-AF65-F5344CB8AC3E}">
        <p14:creationId xmlns:p14="http://schemas.microsoft.com/office/powerpoint/2010/main" val="1328770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A00C5-88B1-61E6-5BCA-225398251E77}"/>
              </a:ext>
            </a:extLst>
          </p:cNvPr>
          <p:cNvSpPr>
            <a:spLocks noGrp="1"/>
          </p:cNvSpPr>
          <p:nvPr>
            <p:ph sz="half" idx="4294967295"/>
          </p:nvPr>
        </p:nvSpPr>
        <p:spPr>
          <a:xfrm>
            <a:off x="695325" y="1825625"/>
            <a:ext cx="4759712" cy="4351338"/>
          </a:xfrm>
          <a:prstGeom prst="rect">
            <a:avLst/>
          </a:prstGeom>
        </p:spPr>
        <p:txBody>
          <a:bodyPr>
            <a:normAutofit fontScale="62500" lnSpcReduction="20000"/>
          </a:bodyPr>
          <a:lstStyle/>
          <a:p>
            <a:pPr algn="just"/>
            <a:r>
              <a:rPr lang="en-US">
                <a:solidFill>
                  <a:schemeClr val="accent2"/>
                </a:solidFill>
              </a:rPr>
              <a:t>When installing drop-down pipes, it is important to ensure that they will not be damaged by forklifts or be in close proximity to the stored goods. </a:t>
            </a:r>
          </a:p>
          <a:p>
            <a:pPr algn="just"/>
            <a:endParaRPr lang="en-US">
              <a:solidFill>
                <a:schemeClr val="accent2"/>
              </a:solidFill>
            </a:endParaRPr>
          </a:p>
          <a:p>
            <a:pPr algn="just"/>
            <a:r>
              <a:rPr lang="en-US">
                <a:solidFill>
                  <a:schemeClr val="accent2"/>
                </a:solidFill>
              </a:rPr>
              <a:t>Fire Industry Association (FIA) recommends protecting warehouse high racking/shelving with air sampling points with a </a:t>
            </a:r>
            <a:r>
              <a:rPr lang="en-US" b="1">
                <a:solidFill>
                  <a:schemeClr val="accent2"/>
                </a:solidFill>
              </a:rPr>
              <a:t>maximum horizontal spacing of 6 m (19.7 ft.</a:t>
            </a:r>
            <a:r>
              <a:rPr lang="en-US">
                <a:solidFill>
                  <a:schemeClr val="accent2"/>
                </a:solidFill>
              </a:rPr>
              <a:t>), in order to reduce the possibility of smoke passing between sampling points</a:t>
            </a:r>
          </a:p>
          <a:p>
            <a:pPr algn="just"/>
            <a:endParaRPr lang="en-US">
              <a:solidFill>
                <a:schemeClr val="accent2"/>
              </a:solidFill>
            </a:endParaRPr>
          </a:p>
          <a:p>
            <a:pPr algn="just"/>
            <a:r>
              <a:rPr lang="en-US">
                <a:solidFill>
                  <a:schemeClr val="accent2"/>
                </a:solidFill>
              </a:rPr>
              <a:t>In case of </a:t>
            </a:r>
            <a:r>
              <a:rPr lang="en-US" b="1">
                <a:solidFill>
                  <a:schemeClr val="accent2"/>
                </a:solidFill>
              </a:rPr>
              <a:t>racks  height extend above 8 m </a:t>
            </a:r>
            <a:r>
              <a:rPr lang="en-US">
                <a:solidFill>
                  <a:schemeClr val="accent2"/>
                </a:solidFill>
              </a:rPr>
              <a:t>(26.2 ft.), FIA recommends an air sampling top level within the top 25% of the rack height and no less than 10 m (32.8 ft.), from the ceiling.</a:t>
            </a:r>
          </a:p>
        </p:txBody>
      </p:sp>
      <p:sp>
        <p:nvSpPr>
          <p:cNvPr id="4" name="Text Placeholder 3">
            <a:extLst>
              <a:ext uri="{FF2B5EF4-FFF2-40B4-BE49-F238E27FC236}">
                <a16:creationId xmlns:a16="http://schemas.microsoft.com/office/drawing/2014/main" id="{952E1329-6982-5CA1-90D6-D5B83A6CA0AF}"/>
              </a:ext>
            </a:extLst>
          </p:cNvPr>
          <p:cNvSpPr>
            <a:spLocks noGrp="1"/>
          </p:cNvSpPr>
          <p:nvPr>
            <p:ph type="body" sz="quarter" idx="14"/>
          </p:nvPr>
        </p:nvSpPr>
        <p:spPr>
          <a:xfrm>
            <a:off x="695325" y="477398"/>
            <a:ext cx="13365232" cy="603296"/>
          </a:xfrm>
        </p:spPr>
        <p:txBody>
          <a:bodyPr/>
          <a:lstStyle/>
          <a:p>
            <a:r>
              <a:rPr lang="en-US" dirty="0">
                <a:solidFill>
                  <a:schemeClr val="accent2"/>
                </a:solidFill>
              </a:rPr>
              <a:t>In-Rack Detection</a:t>
            </a:r>
          </a:p>
        </p:txBody>
      </p:sp>
      <p:pic>
        <p:nvPicPr>
          <p:cNvPr id="6" name="Picture 5">
            <a:extLst>
              <a:ext uri="{FF2B5EF4-FFF2-40B4-BE49-F238E27FC236}">
                <a16:creationId xmlns:a16="http://schemas.microsoft.com/office/drawing/2014/main" id="{AC0881C8-2070-AC00-ED52-59A1CF7690CF}"/>
              </a:ext>
            </a:extLst>
          </p:cNvPr>
          <p:cNvPicPr>
            <a:picLocks noChangeAspect="1"/>
          </p:cNvPicPr>
          <p:nvPr/>
        </p:nvPicPr>
        <p:blipFill>
          <a:blip r:embed="rId3"/>
          <a:stretch>
            <a:fillRect/>
          </a:stretch>
        </p:blipFill>
        <p:spPr>
          <a:xfrm>
            <a:off x="5954997" y="1825625"/>
            <a:ext cx="5900928" cy="4126040"/>
          </a:xfrm>
          <a:prstGeom prst="rect">
            <a:avLst/>
          </a:prstGeom>
        </p:spPr>
      </p:pic>
      <p:sp>
        <p:nvSpPr>
          <p:cNvPr id="2" name="Slide Number Placeholder 1">
            <a:extLst>
              <a:ext uri="{FF2B5EF4-FFF2-40B4-BE49-F238E27FC236}">
                <a16:creationId xmlns:a16="http://schemas.microsoft.com/office/drawing/2014/main" id="{931823B6-E662-97A1-2300-1931CC91053D}"/>
              </a:ext>
            </a:extLst>
          </p:cNvPr>
          <p:cNvSpPr>
            <a:spLocks noGrp="1"/>
          </p:cNvSpPr>
          <p:nvPr>
            <p:ph type="sldNum" sz="quarter" idx="10"/>
          </p:nvPr>
        </p:nvSpPr>
        <p:spPr/>
        <p:txBody>
          <a:bodyPr/>
          <a:lstStyle/>
          <a:p>
            <a:r>
              <a:rPr lang="en-US"/>
              <a:t>Slide </a:t>
            </a:r>
            <a:fld id="{903EA7B1-77EC-A440-B5B8-158D64F1397F}" type="slidenum">
              <a:rPr lang="en-US" smtClean="0"/>
              <a:pPr/>
              <a:t>47</a:t>
            </a:fld>
            <a:endParaRPr lang="en-US" dirty="0"/>
          </a:p>
        </p:txBody>
      </p:sp>
    </p:spTree>
    <p:extLst>
      <p:ext uri="{BB962C8B-B14F-4D97-AF65-F5344CB8AC3E}">
        <p14:creationId xmlns:p14="http://schemas.microsoft.com/office/powerpoint/2010/main" val="2929101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BBC84-150E-8BA8-25B1-10ABAA52C788}"/>
              </a:ext>
            </a:extLst>
          </p:cNvPr>
          <p:cNvSpPr>
            <a:spLocks noGrp="1"/>
          </p:cNvSpPr>
          <p:nvPr>
            <p:ph sz="half" idx="4294967295"/>
          </p:nvPr>
        </p:nvSpPr>
        <p:spPr>
          <a:xfrm>
            <a:off x="695325" y="1825625"/>
            <a:ext cx="4759712" cy="4351338"/>
          </a:xfrm>
          <a:prstGeom prst="rect">
            <a:avLst/>
          </a:prstGeom>
        </p:spPr>
        <p:txBody>
          <a:bodyPr/>
          <a:lstStyle/>
          <a:p>
            <a:pPr marL="285750" indent="-285750" algn="just">
              <a:buFont typeface="Wingdings" panose="05000000000000000000" pitchFamily="2" charset="2"/>
              <a:buChar char="ü"/>
            </a:pPr>
            <a:r>
              <a:rPr lang="en-US" sz="2400" dirty="0">
                <a:solidFill>
                  <a:schemeClr val="accent2"/>
                </a:solidFill>
              </a:rPr>
              <a:t> Position the pipework and sampling holes within the space between back-to-back shelving</a:t>
            </a:r>
          </a:p>
          <a:p>
            <a:pPr marL="285750" indent="-285750" algn="just">
              <a:buFont typeface="Wingdings" panose="05000000000000000000" pitchFamily="2" charset="2"/>
              <a:buChar char="ü"/>
            </a:pPr>
            <a:endParaRPr lang="en-US" sz="2400" dirty="0">
              <a:solidFill>
                <a:schemeClr val="accent2"/>
              </a:solidFill>
            </a:endParaRPr>
          </a:p>
          <a:p>
            <a:pPr marL="285750" indent="-285750" algn="just">
              <a:buFont typeface="Wingdings" panose="05000000000000000000" pitchFamily="2" charset="2"/>
              <a:buChar char="ü"/>
            </a:pPr>
            <a:r>
              <a:rPr lang="en-US" sz="2400" dirty="0">
                <a:solidFill>
                  <a:schemeClr val="accent2"/>
                </a:solidFill>
              </a:rPr>
              <a:t>Position the sampling holes at the shelving edge, adjacent to the aisles</a:t>
            </a:r>
          </a:p>
        </p:txBody>
      </p:sp>
      <p:sp>
        <p:nvSpPr>
          <p:cNvPr id="4" name="Text Placeholder 3">
            <a:extLst>
              <a:ext uri="{FF2B5EF4-FFF2-40B4-BE49-F238E27FC236}">
                <a16:creationId xmlns:a16="http://schemas.microsoft.com/office/drawing/2014/main" id="{C6393C45-0EF7-BC33-38A3-EF0FFFA90DC2}"/>
              </a:ext>
            </a:extLst>
          </p:cNvPr>
          <p:cNvSpPr>
            <a:spLocks noGrp="1"/>
          </p:cNvSpPr>
          <p:nvPr>
            <p:ph type="body" sz="quarter" idx="14"/>
          </p:nvPr>
        </p:nvSpPr>
        <p:spPr>
          <a:xfrm>
            <a:off x="695324" y="477398"/>
            <a:ext cx="11377405" cy="603296"/>
          </a:xfrm>
        </p:spPr>
        <p:txBody>
          <a:bodyPr/>
          <a:lstStyle/>
          <a:p>
            <a:r>
              <a:rPr lang="en-US">
                <a:solidFill>
                  <a:schemeClr val="accent2"/>
                </a:solidFill>
              </a:rPr>
              <a:t>Positioning of Pipework and Sampling Holes</a:t>
            </a:r>
          </a:p>
        </p:txBody>
      </p:sp>
      <p:pic>
        <p:nvPicPr>
          <p:cNvPr id="6" name="Picture 5">
            <a:extLst>
              <a:ext uri="{FF2B5EF4-FFF2-40B4-BE49-F238E27FC236}">
                <a16:creationId xmlns:a16="http://schemas.microsoft.com/office/drawing/2014/main" id="{ECFFDDD8-DC53-D391-9493-BAB882EE47A8}"/>
              </a:ext>
            </a:extLst>
          </p:cNvPr>
          <p:cNvPicPr>
            <a:picLocks noChangeAspect="1"/>
          </p:cNvPicPr>
          <p:nvPr/>
        </p:nvPicPr>
        <p:blipFill>
          <a:blip r:embed="rId3"/>
          <a:stretch>
            <a:fillRect/>
          </a:stretch>
        </p:blipFill>
        <p:spPr>
          <a:xfrm>
            <a:off x="5406886" y="1080694"/>
            <a:ext cx="6108327" cy="5152516"/>
          </a:xfrm>
          <a:prstGeom prst="rect">
            <a:avLst/>
          </a:prstGeom>
        </p:spPr>
      </p:pic>
      <p:sp>
        <p:nvSpPr>
          <p:cNvPr id="2" name="Slide Number Placeholder 1">
            <a:extLst>
              <a:ext uri="{FF2B5EF4-FFF2-40B4-BE49-F238E27FC236}">
                <a16:creationId xmlns:a16="http://schemas.microsoft.com/office/drawing/2014/main" id="{714642C2-A3D5-FADC-DB78-1103E19060C5}"/>
              </a:ext>
            </a:extLst>
          </p:cNvPr>
          <p:cNvSpPr>
            <a:spLocks noGrp="1"/>
          </p:cNvSpPr>
          <p:nvPr>
            <p:ph type="sldNum" sz="quarter" idx="10"/>
          </p:nvPr>
        </p:nvSpPr>
        <p:spPr/>
        <p:txBody>
          <a:bodyPr/>
          <a:lstStyle/>
          <a:p>
            <a:r>
              <a:rPr lang="en-US"/>
              <a:t>Slide </a:t>
            </a:r>
            <a:fld id="{903EA7B1-77EC-A440-B5B8-158D64F1397F}" type="slidenum">
              <a:rPr lang="en-US" smtClean="0"/>
              <a:pPr/>
              <a:t>48</a:t>
            </a:fld>
            <a:endParaRPr lang="en-US" dirty="0"/>
          </a:p>
        </p:txBody>
      </p:sp>
    </p:spTree>
    <p:extLst>
      <p:ext uri="{BB962C8B-B14F-4D97-AF65-F5344CB8AC3E}">
        <p14:creationId xmlns:p14="http://schemas.microsoft.com/office/powerpoint/2010/main" val="979064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66E534-1195-99A2-981F-42442BDC8D5F}"/>
              </a:ext>
            </a:extLst>
          </p:cNvPr>
          <p:cNvSpPr>
            <a:spLocks noGrp="1"/>
          </p:cNvSpPr>
          <p:nvPr>
            <p:ph sz="half" idx="4294967295"/>
          </p:nvPr>
        </p:nvSpPr>
        <p:spPr>
          <a:xfrm>
            <a:off x="695325" y="1825625"/>
            <a:ext cx="4759712" cy="4351338"/>
          </a:xfrm>
          <a:prstGeom prst="rect">
            <a:avLst/>
          </a:prstGeom>
        </p:spPr>
        <p:txBody>
          <a:bodyPr>
            <a:normAutofit fontScale="92500" lnSpcReduction="10000"/>
          </a:bodyPr>
          <a:lstStyle/>
          <a:p>
            <a:pPr algn="just"/>
            <a:r>
              <a:rPr lang="en-US">
                <a:solidFill>
                  <a:schemeClr val="accent2"/>
                </a:solidFill>
              </a:rPr>
              <a:t>is used in any of the following circumstances</a:t>
            </a:r>
          </a:p>
          <a:p>
            <a:pPr algn="just"/>
            <a:endParaRPr lang="en-US">
              <a:solidFill>
                <a:schemeClr val="accent2"/>
              </a:solidFill>
            </a:endParaRPr>
          </a:p>
          <a:p>
            <a:pPr marL="285750" indent="-285750" algn="just">
              <a:buFont typeface="Wingdings" panose="05000000000000000000" pitchFamily="2" charset="2"/>
              <a:buChar char="ü"/>
            </a:pPr>
            <a:r>
              <a:rPr lang="en-US">
                <a:solidFill>
                  <a:schemeClr val="accent2"/>
                </a:solidFill>
              </a:rPr>
              <a:t>There are high bay storage racking areas</a:t>
            </a:r>
          </a:p>
          <a:p>
            <a:pPr marL="285750" indent="-285750" algn="just">
              <a:buFont typeface="Wingdings" panose="05000000000000000000" pitchFamily="2" charset="2"/>
              <a:buChar char="ü"/>
            </a:pPr>
            <a:r>
              <a:rPr lang="en-US">
                <a:solidFill>
                  <a:schemeClr val="accent2"/>
                </a:solidFill>
              </a:rPr>
              <a:t>High stratification levels are expected</a:t>
            </a:r>
          </a:p>
          <a:p>
            <a:pPr marL="285750" indent="-285750" algn="just">
              <a:buFont typeface="Wingdings" panose="05000000000000000000" pitchFamily="2" charset="2"/>
              <a:buChar char="ü"/>
            </a:pPr>
            <a:r>
              <a:rPr lang="en-US">
                <a:solidFill>
                  <a:schemeClr val="accent2"/>
                </a:solidFill>
              </a:rPr>
              <a:t>Mezzanines (catwalks) consist of solid flooring that will impede/delay the ascend of the smoke plume</a:t>
            </a:r>
          </a:p>
        </p:txBody>
      </p:sp>
      <p:sp>
        <p:nvSpPr>
          <p:cNvPr id="4" name="Text Placeholder 3">
            <a:extLst>
              <a:ext uri="{FF2B5EF4-FFF2-40B4-BE49-F238E27FC236}">
                <a16:creationId xmlns:a16="http://schemas.microsoft.com/office/drawing/2014/main" id="{CEBA8943-5A07-6284-6D50-C415123C152C}"/>
              </a:ext>
            </a:extLst>
          </p:cNvPr>
          <p:cNvSpPr>
            <a:spLocks noGrp="1"/>
          </p:cNvSpPr>
          <p:nvPr>
            <p:ph type="body" sz="quarter" idx="14"/>
          </p:nvPr>
        </p:nvSpPr>
        <p:spPr>
          <a:xfrm>
            <a:off x="695325" y="477398"/>
            <a:ext cx="9906414" cy="603296"/>
          </a:xfrm>
        </p:spPr>
        <p:txBody>
          <a:bodyPr>
            <a:normAutofit/>
          </a:bodyPr>
          <a:lstStyle/>
          <a:p>
            <a:r>
              <a:rPr lang="en-US">
                <a:solidFill>
                  <a:schemeClr val="accent2"/>
                </a:solidFill>
              </a:rPr>
              <a:t>Multi-level detection</a:t>
            </a:r>
          </a:p>
        </p:txBody>
      </p:sp>
      <p:pic>
        <p:nvPicPr>
          <p:cNvPr id="6" name="Picture 5">
            <a:extLst>
              <a:ext uri="{FF2B5EF4-FFF2-40B4-BE49-F238E27FC236}">
                <a16:creationId xmlns:a16="http://schemas.microsoft.com/office/drawing/2014/main" id="{1E71CFB0-3F74-51D3-F643-DE3FDE469B7C}"/>
              </a:ext>
            </a:extLst>
          </p:cNvPr>
          <p:cNvPicPr>
            <a:picLocks noChangeAspect="1"/>
          </p:cNvPicPr>
          <p:nvPr/>
        </p:nvPicPr>
        <p:blipFill>
          <a:blip r:embed="rId2"/>
          <a:stretch>
            <a:fillRect/>
          </a:stretch>
        </p:blipFill>
        <p:spPr>
          <a:xfrm>
            <a:off x="6736965" y="1728787"/>
            <a:ext cx="5057775" cy="3400425"/>
          </a:xfrm>
          <a:prstGeom prst="rect">
            <a:avLst/>
          </a:prstGeom>
        </p:spPr>
      </p:pic>
      <p:sp>
        <p:nvSpPr>
          <p:cNvPr id="2" name="Slide Number Placeholder 1">
            <a:extLst>
              <a:ext uri="{FF2B5EF4-FFF2-40B4-BE49-F238E27FC236}">
                <a16:creationId xmlns:a16="http://schemas.microsoft.com/office/drawing/2014/main" id="{7D67D057-95B3-8CB4-D4A1-E5AE22A5A3C8}"/>
              </a:ext>
            </a:extLst>
          </p:cNvPr>
          <p:cNvSpPr>
            <a:spLocks noGrp="1"/>
          </p:cNvSpPr>
          <p:nvPr>
            <p:ph type="sldNum" sz="quarter" idx="10"/>
          </p:nvPr>
        </p:nvSpPr>
        <p:spPr/>
        <p:txBody>
          <a:bodyPr/>
          <a:lstStyle/>
          <a:p>
            <a:r>
              <a:rPr lang="en-US"/>
              <a:t>Slide </a:t>
            </a:r>
            <a:fld id="{903EA7B1-77EC-A440-B5B8-158D64F1397F}" type="slidenum">
              <a:rPr lang="en-US" smtClean="0"/>
              <a:pPr/>
              <a:t>49</a:t>
            </a:fld>
            <a:endParaRPr lang="en-US" dirty="0"/>
          </a:p>
        </p:txBody>
      </p:sp>
    </p:spTree>
    <p:extLst>
      <p:ext uri="{BB962C8B-B14F-4D97-AF65-F5344CB8AC3E}">
        <p14:creationId xmlns:p14="http://schemas.microsoft.com/office/powerpoint/2010/main" val="1009617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058BBA-2B09-3DD5-7561-5B5D39A1C9C3}"/>
              </a:ext>
            </a:extLst>
          </p:cNvPr>
          <p:cNvSpPr/>
          <p:nvPr/>
        </p:nvSpPr>
        <p:spPr>
          <a:xfrm>
            <a:off x="10145864" y="1478943"/>
            <a:ext cx="849738" cy="297378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inus Sign 31">
            <a:extLst>
              <a:ext uri="{FF2B5EF4-FFF2-40B4-BE49-F238E27FC236}">
                <a16:creationId xmlns:a16="http://schemas.microsoft.com/office/drawing/2014/main" id="{44A504C0-9E3F-1F66-604A-3F6B4273314D}"/>
              </a:ext>
            </a:extLst>
          </p:cNvPr>
          <p:cNvSpPr/>
          <p:nvPr/>
        </p:nvSpPr>
        <p:spPr>
          <a:xfrm rot="5400000">
            <a:off x="3474828" y="3695440"/>
            <a:ext cx="606405" cy="389282"/>
          </a:xfrm>
          <a:prstGeom prst="mathMinu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696B75"/>
              </a:highlight>
            </a:endParaRPr>
          </a:p>
        </p:txBody>
      </p:sp>
      <p:sp>
        <p:nvSpPr>
          <p:cNvPr id="31" name="Minus Sign 30">
            <a:extLst>
              <a:ext uri="{FF2B5EF4-FFF2-40B4-BE49-F238E27FC236}">
                <a16:creationId xmlns:a16="http://schemas.microsoft.com/office/drawing/2014/main" id="{C851DAEA-9C7B-A0E7-D941-6D2A5EF64797}"/>
              </a:ext>
            </a:extLst>
          </p:cNvPr>
          <p:cNvSpPr/>
          <p:nvPr/>
        </p:nvSpPr>
        <p:spPr>
          <a:xfrm>
            <a:off x="5752814" y="2296074"/>
            <a:ext cx="1189019" cy="389282"/>
          </a:xfrm>
          <a:prstGeom prst="mathMinus">
            <a:avLst/>
          </a:prstGeom>
          <a:solidFill>
            <a:schemeClr val="accent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696B75"/>
              </a:highlight>
            </a:endParaRPr>
          </a:p>
        </p:txBody>
      </p:sp>
      <p:sp>
        <p:nvSpPr>
          <p:cNvPr id="4" name="Text Placeholder 3">
            <a:extLst>
              <a:ext uri="{FF2B5EF4-FFF2-40B4-BE49-F238E27FC236}">
                <a16:creationId xmlns:a16="http://schemas.microsoft.com/office/drawing/2014/main" id="{C799524A-AEFF-33B3-824C-A225962002E3}"/>
              </a:ext>
            </a:extLst>
          </p:cNvPr>
          <p:cNvSpPr>
            <a:spLocks noGrp="1"/>
          </p:cNvSpPr>
          <p:nvPr>
            <p:ph type="body" sz="quarter" idx="14"/>
          </p:nvPr>
        </p:nvSpPr>
        <p:spPr>
          <a:xfrm>
            <a:off x="695324" y="477398"/>
            <a:ext cx="6097361" cy="603296"/>
          </a:xfrm>
        </p:spPr>
        <p:txBody>
          <a:bodyPr/>
          <a:lstStyle/>
          <a:p>
            <a:r>
              <a:rPr lang="en-US"/>
              <a:t>INTERFACE</a:t>
            </a:r>
          </a:p>
        </p:txBody>
      </p:sp>
      <p:pic>
        <p:nvPicPr>
          <p:cNvPr id="9" name="Grafik 16">
            <a:extLst>
              <a:ext uri="{FF2B5EF4-FFF2-40B4-BE49-F238E27FC236}">
                <a16:creationId xmlns:a16="http://schemas.microsoft.com/office/drawing/2014/main" id="{F4BCAE1D-ECED-B2A8-C7AA-2B83EA4CFB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9542" y="4026461"/>
            <a:ext cx="1758007" cy="1275752"/>
          </a:xfrm>
          <a:prstGeom prst="rect">
            <a:avLst/>
          </a:prstGeom>
        </p:spPr>
      </p:pic>
      <p:sp>
        <p:nvSpPr>
          <p:cNvPr id="13" name="Minus Sign 12">
            <a:extLst>
              <a:ext uri="{FF2B5EF4-FFF2-40B4-BE49-F238E27FC236}">
                <a16:creationId xmlns:a16="http://schemas.microsoft.com/office/drawing/2014/main" id="{BB8D047E-F73D-0E67-CC85-25AF708D5014}"/>
              </a:ext>
            </a:extLst>
          </p:cNvPr>
          <p:cNvSpPr/>
          <p:nvPr/>
        </p:nvSpPr>
        <p:spPr>
          <a:xfrm>
            <a:off x="1094908" y="3460584"/>
            <a:ext cx="6400800" cy="402338"/>
          </a:xfrm>
          <a:prstGeom prst="mathMinus">
            <a:avLst>
              <a:gd name="adj1" fmla="val 2352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B295098-7865-B467-20C7-9C60DF1371C6}"/>
              </a:ext>
            </a:extLst>
          </p:cNvPr>
          <p:cNvSpPr txBox="1"/>
          <p:nvPr/>
        </p:nvSpPr>
        <p:spPr>
          <a:xfrm>
            <a:off x="5261752" y="1257356"/>
            <a:ext cx="4799309" cy="861774"/>
          </a:xfrm>
          <a:prstGeom prst="rect">
            <a:avLst/>
          </a:prstGeom>
          <a:noFill/>
        </p:spPr>
        <p:txBody>
          <a:bodyPr wrap="square" rtlCol="0">
            <a:spAutoFit/>
          </a:bodyPr>
          <a:lstStyle/>
          <a:p>
            <a:r>
              <a:rPr lang="en-US" sz="1200" b="1" dirty="0">
                <a:solidFill>
                  <a:schemeClr val="accent1"/>
                </a:solidFill>
                <a:latin typeface="Arial" panose="020B0604020202020204" pitchFamily="34" charset="0"/>
                <a:cs typeface="Arial" panose="020B0604020202020204" pitchFamily="34" charset="0"/>
              </a:rPr>
              <a:t>24V DC Power Supply</a:t>
            </a:r>
            <a:endParaRPr lang="en-US" b="1" dirty="0">
              <a:solidFill>
                <a:schemeClr val="accent1"/>
              </a:solidFill>
              <a:latin typeface="Arial" panose="020B0604020202020204" pitchFamily="34" charset="0"/>
              <a:cs typeface="Arial" panose="020B0604020202020204" pitchFamily="34" charset="0"/>
            </a:endParaRPr>
          </a:p>
          <a:p>
            <a:r>
              <a:rPr lang="en-US" sz="1100" dirty="0">
                <a:solidFill>
                  <a:schemeClr val="accent1"/>
                </a:solidFill>
                <a:latin typeface="Arial" panose="020B0604020202020204" pitchFamily="34" charset="0"/>
                <a:cs typeface="Arial" panose="020B0604020202020204" pitchFamily="34" charset="0"/>
              </a:rPr>
              <a:t>(Depends on Listing Requirements</a:t>
            </a:r>
            <a:r>
              <a:rPr lang="en-US" sz="1100" b="1" dirty="0">
                <a:solidFill>
                  <a:schemeClr val="accent1"/>
                </a:solidFill>
                <a:latin typeface="Arial" panose="020B0604020202020204" pitchFamily="34" charset="0"/>
                <a:cs typeface="Arial" panose="020B0604020202020204" pitchFamily="34" charset="0"/>
              </a:rPr>
              <a:t>)</a:t>
            </a:r>
          </a:p>
          <a:p>
            <a:endParaRPr lang="en-US" sz="900" dirty="0">
              <a:solidFill>
                <a:schemeClr val="accent1"/>
              </a:solidFill>
              <a:latin typeface="Arial" panose="020B0604020202020204" pitchFamily="34" charset="0"/>
              <a:cs typeface="Arial" panose="020B0604020202020204" pitchFamily="34" charset="0"/>
            </a:endParaRPr>
          </a:p>
          <a:p>
            <a:r>
              <a:rPr lang="en-US" sz="900" dirty="0">
                <a:solidFill>
                  <a:schemeClr val="accent1"/>
                </a:solidFill>
                <a:latin typeface="Arial" panose="020B0604020202020204" pitchFamily="34" charset="0"/>
                <a:cs typeface="Arial" panose="020B0604020202020204" pitchFamily="34" charset="0"/>
              </a:rPr>
              <a:t>** Not advisable to tap from Fire Panel Auxillary supply du to high Standby Current.</a:t>
            </a:r>
          </a:p>
          <a:p>
            <a:r>
              <a:rPr lang="en-US" sz="900" dirty="0">
                <a:solidFill>
                  <a:schemeClr val="accent1"/>
                </a:solidFill>
                <a:latin typeface="Arial" panose="020B0604020202020204" pitchFamily="34" charset="0"/>
                <a:cs typeface="Arial" panose="020B0604020202020204" pitchFamily="34" charset="0"/>
              </a:rPr>
              <a:t>Similar practice to all other ASD Market offering</a:t>
            </a:r>
          </a:p>
        </p:txBody>
      </p:sp>
      <p:sp>
        <p:nvSpPr>
          <p:cNvPr id="24" name="TextBox 23">
            <a:extLst>
              <a:ext uri="{FF2B5EF4-FFF2-40B4-BE49-F238E27FC236}">
                <a16:creationId xmlns:a16="http://schemas.microsoft.com/office/drawing/2014/main" id="{C7705BD1-A43E-58D8-6911-23D63B2A4812}"/>
              </a:ext>
            </a:extLst>
          </p:cNvPr>
          <p:cNvSpPr txBox="1"/>
          <p:nvPr/>
        </p:nvSpPr>
        <p:spPr>
          <a:xfrm>
            <a:off x="2507176" y="3076086"/>
            <a:ext cx="3376107" cy="553998"/>
          </a:xfrm>
          <a:prstGeom prst="rect">
            <a:avLst/>
          </a:prstGeom>
          <a:noFill/>
        </p:spPr>
        <p:txBody>
          <a:bodyPr wrap="square" rtlCol="0">
            <a:spAutoFit/>
          </a:bodyPr>
          <a:lstStyle/>
          <a:p>
            <a:pPr algn="ctr"/>
            <a:r>
              <a:rPr lang="en-US" sz="2000" b="1" dirty="0">
                <a:solidFill>
                  <a:srgbClr val="00B0F0"/>
                </a:solidFill>
                <a:latin typeface="Arial" panose="020B0604020202020204" pitchFamily="34" charset="0"/>
                <a:cs typeface="Arial" panose="020B0604020202020204" pitchFamily="34" charset="0"/>
              </a:rPr>
              <a:t>TCP/IP</a:t>
            </a:r>
          </a:p>
          <a:p>
            <a:pPr algn="ctr"/>
            <a:r>
              <a:rPr lang="en-US" sz="1000" dirty="0">
                <a:solidFill>
                  <a:srgbClr val="FF0000"/>
                </a:solidFill>
                <a:latin typeface="Arial" panose="020B0604020202020204" pitchFamily="34" charset="0"/>
                <a:cs typeface="Arial" panose="020B0604020202020204" pitchFamily="34" charset="0"/>
              </a:rPr>
              <a:t>(Requires Router to extend 100m distance Limit)</a:t>
            </a:r>
          </a:p>
        </p:txBody>
      </p:sp>
      <p:sp>
        <p:nvSpPr>
          <p:cNvPr id="25" name="Minus Sign 24">
            <a:extLst>
              <a:ext uri="{FF2B5EF4-FFF2-40B4-BE49-F238E27FC236}">
                <a16:creationId xmlns:a16="http://schemas.microsoft.com/office/drawing/2014/main" id="{A6875144-085D-7B68-6DE2-B06B583F017B}"/>
              </a:ext>
            </a:extLst>
          </p:cNvPr>
          <p:cNvSpPr/>
          <p:nvPr/>
        </p:nvSpPr>
        <p:spPr>
          <a:xfrm>
            <a:off x="7985963" y="2667610"/>
            <a:ext cx="2220686" cy="389282"/>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inus Sign 25">
            <a:extLst>
              <a:ext uri="{FF2B5EF4-FFF2-40B4-BE49-F238E27FC236}">
                <a16:creationId xmlns:a16="http://schemas.microsoft.com/office/drawing/2014/main" id="{6266A137-EEF3-928D-3A28-1F2A523FE000}"/>
              </a:ext>
            </a:extLst>
          </p:cNvPr>
          <p:cNvSpPr/>
          <p:nvPr/>
        </p:nvSpPr>
        <p:spPr>
          <a:xfrm>
            <a:off x="7985963" y="2862251"/>
            <a:ext cx="2220686" cy="389282"/>
          </a:xfrm>
          <a:prstGeom prst="mathMinus">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696B75"/>
              </a:highlight>
            </a:endParaRPr>
          </a:p>
        </p:txBody>
      </p:sp>
      <p:sp>
        <p:nvSpPr>
          <p:cNvPr id="28" name="TextBox 27">
            <a:extLst>
              <a:ext uri="{FF2B5EF4-FFF2-40B4-BE49-F238E27FC236}">
                <a16:creationId xmlns:a16="http://schemas.microsoft.com/office/drawing/2014/main" id="{240888E1-B300-9C67-84F1-EB2E02BE7CB8}"/>
              </a:ext>
            </a:extLst>
          </p:cNvPr>
          <p:cNvSpPr txBox="1"/>
          <p:nvPr/>
        </p:nvSpPr>
        <p:spPr>
          <a:xfrm>
            <a:off x="8145272" y="2547043"/>
            <a:ext cx="1163189" cy="276999"/>
          </a:xfrm>
          <a:prstGeom prst="rect">
            <a:avLst/>
          </a:prstGeom>
          <a:noFill/>
        </p:spPr>
        <p:txBody>
          <a:bodyPr wrap="square" rtlCol="0">
            <a:spAutoFit/>
          </a:bodyPr>
          <a:lstStyle/>
          <a:p>
            <a:pPr algn="ctr"/>
            <a:r>
              <a:rPr lang="en-US" sz="1200" b="1" dirty="0">
                <a:solidFill>
                  <a:srgbClr val="696B75"/>
                </a:solidFill>
                <a:latin typeface="Arial" panose="020B0604020202020204" pitchFamily="34" charset="0"/>
                <a:cs typeface="Arial" panose="020B0604020202020204" pitchFamily="34" charset="0"/>
              </a:rPr>
              <a:t>Alarm</a:t>
            </a:r>
          </a:p>
        </p:txBody>
      </p:sp>
      <p:sp>
        <p:nvSpPr>
          <p:cNvPr id="30" name="TextBox 29">
            <a:extLst>
              <a:ext uri="{FF2B5EF4-FFF2-40B4-BE49-F238E27FC236}">
                <a16:creationId xmlns:a16="http://schemas.microsoft.com/office/drawing/2014/main" id="{270F37D6-7938-3A98-625B-6B4B434AE69B}"/>
              </a:ext>
            </a:extLst>
          </p:cNvPr>
          <p:cNvSpPr txBox="1"/>
          <p:nvPr/>
        </p:nvSpPr>
        <p:spPr>
          <a:xfrm>
            <a:off x="8145272" y="3095101"/>
            <a:ext cx="1163189" cy="276999"/>
          </a:xfrm>
          <a:prstGeom prst="rect">
            <a:avLst/>
          </a:prstGeom>
          <a:noFill/>
        </p:spPr>
        <p:txBody>
          <a:bodyPr wrap="square" rtlCol="0">
            <a:spAutoFit/>
          </a:bodyPr>
          <a:lstStyle/>
          <a:p>
            <a:pPr algn="ctr"/>
            <a:r>
              <a:rPr lang="en-US" sz="1200" b="1" dirty="0">
                <a:solidFill>
                  <a:srgbClr val="92D050"/>
                </a:solidFill>
                <a:latin typeface="Arial" panose="020B0604020202020204" pitchFamily="34" charset="0"/>
                <a:cs typeface="Arial" panose="020B0604020202020204" pitchFamily="34" charset="0"/>
              </a:rPr>
              <a:t>Fault</a:t>
            </a:r>
          </a:p>
        </p:txBody>
      </p:sp>
      <p:grpSp>
        <p:nvGrpSpPr>
          <p:cNvPr id="18" name="Group 17">
            <a:extLst>
              <a:ext uri="{FF2B5EF4-FFF2-40B4-BE49-F238E27FC236}">
                <a16:creationId xmlns:a16="http://schemas.microsoft.com/office/drawing/2014/main" id="{F02395AF-9A87-721A-C245-2720DF754820}"/>
              </a:ext>
            </a:extLst>
          </p:cNvPr>
          <p:cNvGrpSpPr/>
          <p:nvPr/>
        </p:nvGrpSpPr>
        <p:grpSpPr>
          <a:xfrm>
            <a:off x="10496854" y="1239265"/>
            <a:ext cx="1702395" cy="2074460"/>
            <a:chOff x="2566494" y="2581507"/>
            <a:chExt cx="2482539" cy="3480300"/>
          </a:xfrm>
        </p:grpSpPr>
        <p:sp>
          <p:nvSpPr>
            <p:cNvPr id="20" name="TextBox 19">
              <a:extLst>
                <a:ext uri="{FF2B5EF4-FFF2-40B4-BE49-F238E27FC236}">
                  <a16:creationId xmlns:a16="http://schemas.microsoft.com/office/drawing/2014/main" id="{114A6662-6F22-0D56-5601-4EC10010B5D9}"/>
                </a:ext>
              </a:extLst>
            </p:cNvPr>
            <p:cNvSpPr txBox="1"/>
            <p:nvPr/>
          </p:nvSpPr>
          <p:spPr>
            <a:xfrm>
              <a:off x="2566494" y="5754030"/>
              <a:ext cx="2482539" cy="307777"/>
            </a:xfrm>
            <a:prstGeom prst="rect">
              <a:avLst/>
            </a:prstGeom>
            <a:noFill/>
          </p:spPr>
          <p:txBody>
            <a:bodyPr wrap="square" rtlCol="0">
              <a:spAutoFit/>
            </a:bodyPr>
            <a:lstStyle/>
            <a:p>
              <a:pPr algn="ctr"/>
              <a:r>
                <a:rPr lang="en-US" sz="1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4100ES FACP</a:t>
              </a:r>
            </a:p>
          </p:txBody>
        </p:sp>
        <p:pic>
          <p:nvPicPr>
            <p:cNvPr id="21" name="Picture 20">
              <a:extLst>
                <a:ext uri="{FF2B5EF4-FFF2-40B4-BE49-F238E27FC236}">
                  <a16:creationId xmlns:a16="http://schemas.microsoft.com/office/drawing/2014/main" id="{1538B7C8-F22F-8CC5-A6FC-F69D68B49A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13823" y="2581507"/>
              <a:ext cx="1981201" cy="3200400"/>
            </a:xfrm>
            <a:prstGeom prst="rect">
              <a:avLst/>
            </a:prstGeom>
          </p:spPr>
        </p:pic>
      </p:grpSp>
      <p:sp>
        <p:nvSpPr>
          <p:cNvPr id="2" name="Cloud 1">
            <a:extLst>
              <a:ext uri="{FF2B5EF4-FFF2-40B4-BE49-F238E27FC236}">
                <a16:creationId xmlns:a16="http://schemas.microsoft.com/office/drawing/2014/main" id="{D6B4F5D5-B0D4-9FAA-401E-EE031944C66F}"/>
              </a:ext>
            </a:extLst>
          </p:cNvPr>
          <p:cNvSpPr/>
          <p:nvPr/>
        </p:nvSpPr>
        <p:spPr>
          <a:xfrm>
            <a:off x="363894" y="2459613"/>
            <a:ext cx="5638096" cy="358750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3F41B42-0611-621B-1600-37923E483A72}"/>
              </a:ext>
            </a:extLst>
          </p:cNvPr>
          <p:cNvPicPr>
            <a:picLocks noChangeAspect="1"/>
          </p:cNvPicPr>
          <p:nvPr/>
        </p:nvPicPr>
        <p:blipFill>
          <a:blip r:embed="rId5"/>
          <a:stretch>
            <a:fillRect/>
          </a:stretch>
        </p:blipFill>
        <p:spPr>
          <a:xfrm>
            <a:off x="5401889" y="2232624"/>
            <a:ext cx="693906" cy="560231"/>
          </a:xfrm>
          <a:prstGeom prst="rect">
            <a:avLst/>
          </a:prstGeom>
        </p:spPr>
      </p:pic>
      <p:pic>
        <p:nvPicPr>
          <p:cNvPr id="11" name="Picture 19" descr="tts">
            <a:extLst>
              <a:ext uri="{FF2B5EF4-FFF2-40B4-BE49-F238E27FC236}">
                <a16:creationId xmlns:a16="http://schemas.microsoft.com/office/drawing/2014/main" id="{6CB0404A-6C17-1014-2691-B61880997A7B}"/>
              </a:ext>
            </a:extLst>
          </p:cNvPr>
          <p:cNvPicPr>
            <a:picLocks noChangeAspect="1" noChangeArrowheads="1"/>
          </p:cNvPicPr>
          <p:nvPr/>
        </p:nvPicPr>
        <p:blipFill>
          <a:blip r:embed="rId6" cstate="print"/>
          <a:srcRect/>
          <a:stretch>
            <a:fillRect/>
          </a:stretch>
        </p:blipFill>
        <p:spPr bwMode="auto">
          <a:xfrm>
            <a:off x="6541909" y="2204859"/>
            <a:ext cx="1905508" cy="2451037"/>
          </a:xfrm>
          <a:prstGeom prst="rect">
            <a:avLst/>
          </a:prstGeom>
          <a:noFill/>
          <a:ln w="9525">
            <a:noFill/>
            <a:miter lim="800000"/>
            <a:headEnd/>
            <a:tailEnd/>
          </a:ln>
        </p:spPr>
      </p:pic>
      <p:sp>
        <p:nvSpPr>
          <p:cNvPr id="6" name="TextBox 5">
            <a:extLst>
              <a:ext uri="{FF2B5EF4-FFF2-40B4-BE49-F238E27FC236}">
                <a16:creationId xmlns:a16="http://schemas.microsoft.com/office/drawing/2014/main" id="{7CD56142-31CB-5473-184D-F13A1C12A977}"/>
              </a:ext>
            </a:extLst>
          </p:cNvPr>
          <p:cNvSpPr txBox="1"/>
          <p:nvPr/>
        </p:nvSpPr>
        <p:spPr>
          <a:xfrm>
            <a:off x="6342941" y="4559411"/>
            <a:ext cx="2515271" cy="538609"/>
          </a:xfrm>
          <a:prstGeom prst="rect">
            <a:avLst/>
          </a:prstGeom>
          <a:noFill/>
        </p:spPr>
        <p:txBody>
          <a:bodyPr wrap="square" rtlCol="0">
            <a:spAutoFit/>
          </a:bodyPr>
          <a:lstStyle/>
          <a:p>
            <a:pPr algn="ctr"/>
            <a:r>
              <a:rPr lang="en-US" b="1" dirty="0">
                <a:solidFill>
                  <a:schemeClr val="accent2"/>
                </a:solidFill>
                <a:latin typeface="Arial" panose="020B0604020202020204" pitchFamily="34" charset="0"/>
                <a:cs typeface="Arial" panose="020B0604020202020204" pitchFamily="34" charset="0"/>
              </a:rPr>
              <a:t>ASD</a:t>
            </a:r>
          </a:p>
          <a:p>
            <a:pPr algn="ctr"/>
            <a:r>
              <a:rPr lang="en-US" sz="1100" dirty="0">
                <a:solidFill>
                  <a:schemeClr val="accent2"/>
                </a:solidFill>
                <a:latin typeface="Arial" panose="020B0604020202020204" pitchFamily="34" charset="0"/>
                <a:cs typeface="Arial" panose="020B0604020202020204" pitchFamily="34" charset="0"/>
              </a:rPr>
              <a:t>(Depends on Model for Application)</a:t>
            </a:r>
            <a:endParaRPr lang="en-US" b="1" dirty="0">
              <a:solidFill>
                <a:schemeClr val="accent2"/>
              </a:solidFill>
              <a:latin typeface="Arial" panose="020B0604020202020204" pitchFamily="34" charset="0"/>
              <a:cs typeface="Arial" panose="020B0604020202020204" pitchFamily="34" charset="0"/>
            </a:endParaRPr>
          </a:p>
        </p:txBody>
      </p:sp>
      <p:pic>
        <p:nvPicPr>
          <p:cNvPr id="12" name="Picture 17" descr="big_55378">
            <a:extLst>
              <a:ext uri="{FF2B5EF4-FFF2-40B4-BE49-F238E27FC236}">
                <a16:creationId xmlns:a16="http://schemas.microsoft.com/office/drawing/2014/main" id="{A9C63DBD-9F84-444B-45B4-094B59923F0D}"/>
              </a:ext>
            </a:extLst>
          </p:cNvPr>
          <p:cNvPicPr>
            <a:picLocks noChangeAspect="1" noChangeArrowheads="1"/>
          </p:cNvPicPr>
          <p:nvPr/>
        </p:nvPicPr>
        <p:blipFill>
          <a:blip r:embed="rId7" cstate="print"/>
          <a:srcRect/>
          <a:stretch>
            <a:fillRect/>
          </a:stretch>
        </p:blipFill>
        <p:spPr bwMode="auto">
          <a:xfrm>
            <a:off x="1141792" y="3130223"/>
            <a:ext cx="1663700" cy="2130425"/>
          </a:xfrm>
          <a:prstGeom prst="rect">
            <a:avLst/>
          </a:prstGeom>
          <a:noFill/>
          <a:ln w="9525">
            <a:noFill/>
            <a:miter lim="800000"/>
            <a:headEnd/>
            <a:tailEnd/>
          </a:ln>
        </p:spPr>
      </p:pic>
      <p:pic>
        <p:nvPicPr>
          <p:cNvPr id="3" name="Picture 2">
            <a:extLst>
              <a:ext uri="{FF2B5EF4-FFF2-40B4-BE49-F238E27FC236}">
                <a16:creationId xmlns:a16="http://schemas.microsoft.com/office/drawing/2014/main" id="{DD25CE08-F15E-E291-A11D-E4AB0A7C9235}"/>
              </a:ext>
            </a:extLst>
          </p:cNvPr>
          <p:cNvPicPr>
            <a:picLocks noChangeAspect="1"/>
          </p:cNvPicPr>
          <p:nvPr/>
        </p:nvPicPr>
        <p:blipFill>
          <a:blip r:embed="rId8"/>
          <a:stretch>
            <a:fillRect/>
          </a:stretch>
        </p:blipFill>
        <p:spPr>
          <a:xfrm>
            <a:off x="9891471" y="2649171"/>
            <a:ext cx="381200" cy="370684"/>
          </a:xfrm>
          <a:prstGeom prst="rect">
            <a:avLst/>
          </a:prstGeom>
        </p:spPr>
      </p:pic>
      <p:pic>
        <p:nvPicPr>
          <p:cNvPr id="7" name="Picture 6">
            <a:extLst>
              <a:ext uri="{FF2B5EF4-FFF2-40B4-BE49-F238E27FC236}">
                <a16:creationId xmlns:a16="http://schemas.microsoft.com/office/drawing/2014/main" id="{0C2F21FC-F5B2-4E60-BEF1-C53B4DEEAAD1}"/>
              </a:ext>
            </a:extLst>
          </p:cNvPr>
          <p:cNvPicPr>
            <a:picLocks noChangeAspect="1"/>
          </p:cNvPicPr>
          <p:nvPr/>
        </p:nvPicPr>
        <p:blipFill>
          <a:blip r:embed="rId8"/>
          <a:stretch>
            <a:fillRect/>
          </a:stretch>
        </p:blipFill>
        <p:spPr>
          <a:xfrm>
            <a:off x="9891471" y="2980436"/>
            <a:ext cx="381200" cy="370684"/>
          </a:xfrm>
          <a:prstGeom prst="rect">
            <a:avLst/>
          </a:prstGeom>
        </p:spPr>
      </p:pic>
      <p:pic>
        <p:nvPicPr>
          <p:cNvPr id="10" name="Picture 9">
            <a:extLst>
              <a:ext uri="{FF2B5EF4-FFF2-40B4-BE49-F238E27FC236}">
                <a16:creationId xmlns:a16="http://schemas.microsoft.com/office/drawing/2014/main" id="{59AC5246-6BEE-79E7-945E-28109F47D4F9}"/>
              </a:ext>
            </a:extLst>
          </p:cNvPr>
          <p:cNvPicPr>
            <a:picLocks noChangeAspect="1"/>
          </p:cNvPicPr>
          <p:nvPr/>
        </p:nvPicPr>
        <p:blipFill>
          <a:blip r:embed="rId9"/>
          <a:stretch>
            <a:fillRect/>
          </a:stretch>
        </p:blipFill>
        <p:spPr>
          <a:xfrm>
            <a:off x="9830661" y="3683498"/>
            <a:ext cx="578451" cy="356545"/>
          </a:xfrm>
          <a:prstGeom prst="rect">
            <a:avLst/>
          </a:prstGeom>
        </p:spPr>
      </p:pic>
      <p:pic>
        <p:nvPicPr>
          <p:cNvPr id="14" name="Picture 13">
            <a:extLst>
              <a:ext uri="{FF2B5EF4-FFF2-40B4-BE49-F238E27FC236}">
                <a16:creationId xmlns:a16="http://schemas.microsoft.com/office/drawing/2014/main" id="{B9ECB278-6DA2-67DA-1E3A-97EDA9A597F1}"/>
              </a:ext>
            </a:extLst>
          </p:cNvPr>
          <p:cNvPicPr>
            <a:picLocks noChangeAspect="1"/>
          </p:cNvPicPr>
          <p:nvPr/>
        </p:nvPicPr>
        <p:blipFill>
          <a:blip r:embed="rId9"/>
          <a:stretch>
            <a:fillRect/>
          </a:stretch>
        </p:blipFill>
        <p:spPr>
          <a:xfrm>
            <a:off x="10709415" y="3706841"/>
            <a:ext cx="540580" cy="333202"/>
          </a:xfrm>
          <a:prstGeom prst="rect">
            <a:avLst/>
          </a:prstGeom>
        </p:spPr>
      </p:pic>
      <p:pic>
        <p:nvPicPr>
          <p:cNvPr id="16" name="Picture 15">
            <a:extLst>
              <a:ext uri="{FF2B5EF4-FFF2-40B4-BE49-F238E27FC236}">
                <a16:creationId xmlns:a16="http://schemas.microsoft.com/office/drawing/2014/main" id="{E84E54FD-4583-7227-C7D3-D1D851530773}"/>
              </a:ext>
            </a:extLst>
          </p:cNvPr>
          <p:cNvPicPr>
            <a:picLocks noChangeAspect="1"/>
          </p:cNvPicPr>
          <p:nvPr/>
        </p:nvPicPr>
        <p:blipFill>
          <a:blip r:embed="rId10"/>
          <a:stretch>
            <a:fillRect/>
          </a:stretch>
        </p:blipFill>
        <p:spPr>
          <a:xfrm>
            <a:off x="9815188" y="1932572"/>
            <a:ext cx="626539" cy="433083"/>
          </a:xfrm>
          <a:prstGeom prst="rect">
            <a:avLst/>
          </a:prstGeom>
        </p:spPr>
      </p:pic>
      <p:pic>
        <p:nvPicPr>
          <p:cNvPr id="17" name="Picture 16">
            <a:extLst>
              <a:ext uri="{FF2B5EF4-FFF2-40B4-BE49-F238E27FC236}">
                <a16:creationId xmlns:a16="http://schemas.microsoft.com/office/drawing/2014/main" id="{526B87A6-06CD-C885-BAF2-60675C1CD9DC}"/>
              </a:ext>
            </a:extLst>
          </p:cNvPr>
          <p:cNvPicPr>
            <a:picLocks noChangeAspect="1"/>
          </p:cNvPicPr>
          <p:nvPr/>
        </p:nvPicPr>
        <p:blipFill>
          <a:blip r:embed="rId10"/>
          <a:stretch>
            <a:fillRect/>
          </a:stretch>
        </p:blipFill>
        <p:spPr>
          <a:xfrm>
            <a:off x="10281507" y="4320504"/>
            <a:ext cx="578451" cy="399843"/>
          </a:xfrm>
          <a:prstGeom prst="rect">
            <a:avLst/>
          </a:prstGeom>
        </p:spPr>
      </p:pic>
      <p:sp>
        <p:nvSpPr>
          <p:cNvPr id="19" name="TextBox 18">
            <a:extLst>
              <a:ext uri="{FF2B5EF4-FFF2-40B4-BE49-F238E27FC236}">
                <a16:creationId xmlns:a16="http://schemas.microsoft.com/office/drawing/2014/main" id="{1ED090B8-BDCD-F952-6CC1-DADAA2552CCC}"/>
              </a:ext>
            </a:extLst>
          </p:cNvPr>
          <p:cNvSpPr txBox="1"/>
          <p:nvPr/>
        </p:nvSpPr>
        <p:spPr>
          <a:xfrm>
            <a:off x="11019495" y="4099675"/>
            <a:ext cx="1030357" cy="415498"/>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Addressable Loop</a:t>
            </a:r>
          </a:p>
        </p:txBody>
      </p:sp>
      <p:sp>
        <p:nvSpPr>
          <p:cNvPr id="22" name="TextBox 21">
            <a:extLst>
              <a:ext uri="{FF2B5EF4-FFF2-40B4-BE49-F238E27FC236}">
                <a16:creationId xmlns:a16="http://schemas.microsoft.com/office/drawing/2014/main" id="{97A356C4-6E6A-1F73-5650-271630A0E10F}"/>
              </a:ext>
            </a:extLst>
          </p:cNvPr>
          <p:cNvSpPr txBox="1"/>
          <p:nvPr/>
        </p:nvSpPr>
        <p:spPr>
          <a:xfrm rot="16200000">
            <a:off x="9959829" y="2805838"/>
            <a:ext cx="1030357" cy="400110"/>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Input</a:t>
            </a:r>
          </a:p>
          <a:p>
            <a:pPr algn="ctr"/>
            <a:r>
              <a:rPr lang="en-US" sz="1000" dirty="0">
                <a:latin typeface="Arial" panose="020B0604020202020204" pitchFamily="34" charset="0"/>
                <a:cs typeface="Arial" panose="020B0604020202020204" pitchFamily="34" charset="0"/>
              </a:rPr>
              <a:t>Modules</a:t>
            </a:r>
          </a:p>
        </p:txBody>
      </p:sp>
      <p:sp>
        <p:nvSpPr>
          <p:cNvPr id="27" name="TextBox 26">
            <a:extLst>
              <a:ext uri="{FF2B5EF4-FFF2-40B4-BE49-F238E27FC236}">
                <a16:creationId xmlns:a16="http://schemas.microsoft.com/office/drawing/2014/main" id="{652B3C1F-7B0E-91A0-6C6A-DD0008300694}"/>
              </a:ext>
            </a:extLst>
          </p:cNvPr>
          <p:cNvSpPr txBox="1"/>
          <p:nvPr/>
        </p:nvSpPr>
        <p:spPr>
          <a:xfrm>
            <a:off x="434492" y="1774075"/>
            <a:ext cx="4799309" cy="738664"/>
          </a:xfrm>
          <a:prstGeom prst="rect">
            <a:avLst/>
          </a:prstGeom>
          <a:noFill/>
        </p:spPr>
        <p:txBody>
          <a:bodyPr wrap="square" rtlCol="0">
            <a:spAutoFit/>
          </a:bodyPr>
          <a:lstStyle/>
          <a:p>
            <a:r>
              <a:rPr lang="en-US" sz="1200" b="1" dirty="0">
                <a:solidFill>
                  <a:schemeClr val="accent1"/>
                </a:solidFill>
                <a:latin typeface="Arial" panose="020B0604020202020204" pitchFamily="34" charset="0"/>
                <a:cs typeface="Arial" panose="020B0604020202020204" pitchFamily="34" charset="0"/>
              </a:rPr>
              <a:t>Optional Independent Monitoring thru Desktop thru RJ45 connection to Optional RJ45 connection on ASD.</a:t>
            </a:r>
            <a:endParaRPr lang="en-US" b="1" dirty="0">
              <a:solidFill>
                <a:schemeClr val="accent1"/>
              </a:solidFill>
              <a:latin typeface="Arial" panose="020B0604020202020204" pitchFamily="34" charset="0"/>
              <a:cs typeface="Arial" panose="020B0604020202020204" pitchFamily="34" charset="0"/>
            </a:endParaRPr>
          </a:p>
          <a:p>
            <a:endParaRPr lang="en-US" sz="900" dirty="0">
              <a:solidFill>
                <a:schemeClr val="accent1"/>
              </a:solidFill>
              <a:latin typeface="Arial" panose="020B0604020202020204" pitchFamily="34" charset="0"/>
              <a:cs typeface="Arial" panose="020B0604020202020204" pitchFamily="34" charset="0"/>
            </a:endParaRPr>
          </a:p>
          <a:p>
            <a:r>
              <a:rPr lang="en-US" sz="900" dirty="0">
                <a:solidFill>
                  <a:schemeClr val="accent1"/>
                </a:solidFill>
                <a:latin typeface="Arial" panose="020B0604020202020204" pitchFamily="34" charset="0"/>
                <a:cs typeface="Arial" panose="020B0604020202020204" pitchFamily="34" charset="0"/>
              </a:rPr>
              <a:t>** Similar practice to all other ASD Market offering</a:t>
            </a:r>
          </a:p>
        </p:txBody>
      </p:sp>
      <p:cxnSp>
        <p:nvCxnSpPr>
          <p:cNvPr id="33" name="Straight Connector 32">
            <a:extLst>
              <a:ext uri="{FF2B5EF4-FFF2-40B4-BE49-F238E27FC236}">
                <a16:creationId xmlns:a16="http://schemas.microsoft.com/office/drawing/2014/main" id="{A8C2C4A8-4944-F9AC-C177-3045612A24A5}"/>
              </a:ext>
            </a:extLst>
          </p:cNvPr>
          <p:cNvCxnSpPr/>
          <p:nvPr/>
        </p:nvCxnSpPr>
        <p:spPr>
          <a:xfrm>
            <a:off x="1973642" y="2512739"/>
            <a:ext cx="242784" cy="280116"/>
          </a:xfrm>
          <a:prstGeom prst="line">
            <a:avLst/>
          </a:prstGeom>
          <a:ln w="66675">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082C9D4F-CFEA-E6AE-319F-4B457E47046A}"/>
              </a:ext>
            </a:extLst>
          </p:cNvPr>
          <p:cNvSpPr>
            <a:spLocks noGrp="1"/>
          </p:cNvSpPr>
          <p:nvPr>
            <p:ph type="sldNum" sz="quarter" idx="10"/>
          </p:nvPr>
        </p:nvSpPr>
        <p:spPr/>
        <p:txBody>
          <a:bodyPr/>
          <a:lstStyle/>
          <a:p>
            <a:r>
              <a:rPr lang="en-US"/>
              <a:t>Slide </a:t>
            </a:r>
            <a:fld id="{903EA7B1-77EC-A440-B5B8-158D64F1397F}" type="slidenum">
              <a:rPr lang="en-US" smtClean="0"/>
              <a:pPr/>
              <a:t>5</a:t>
            </a:fld>
            <a:endParaRPr lang="en-US" dirty="0"/>
          </a:p>
        </p:txBody>
      </p:sp>
    </p:spTree>
    <p:extLst>
      <p:ext uri="{BB962C8B-B14F-4D97-AF65-F5344CB8AC3E}">
        <p14:creationId xmlns:p14="http://schemas.microsoft.com/office/powerpoint/2010/main" val="2409035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A6A786-A765-B447-2F52-87346794E99D}"/>
              </a:ext>
            </a:extLst>
          </p:cNvPr>
          <p:cNvSpPr>
            <a:spLocks noGrp="1"/>
          </p:cNvSpPr>
          <p:nvPr>
            <p:ph type="body" sz="quarter" idx="14"/>
          </p:nvPr>
        </p:nvSpPr>
        <p:spPr>
          <a:xfrm>
            <a:off x="695324" y="477398"/>
            <a:ext cx="9248775" cy="603296"/>
          </a:xfrm>
        </p:spPr>
        <p:txBody>
          <a:bodyPr/>
          <a:lstStyle/>
          <a:p>
            <a:r>
              <a:rPr lang="en-US">
                <a:solidFill>
                  <a:schemeClr val="accent2"/>
                </a:solidFill>
              </a:rPr>
              <a:t>Parallel or Vertical Detection</a:t>
            </a:r>
          </a:p>
        </p:txBody>
      </p:sp>
      <p:grpSp>
        <p:nvGrpSpPr>
          <p:cNvPr id="185" name="Gruppieren 249">
            <a:extLst>
              <a:ext uri="{FF2B5EF4-FFF2-40B4-BE49-F238E27FC236}">
                <a16:creationId xmlns:a16="http://schemas.microsoft.com/office/drawing/2014/main" id="{62431073-ACF2-8D9C-BE64-AC73D02A625E}"/>
              </a:ext>
            </a:extLst>
          </p:cNvPr>
          <p:cNvGrpSpPr/>
          <p:nvPr/>
        </p:nvGrpSpPr>
        <p:grpSpPr>
          <a:xfrm>
            <a:off x="8569630" y="1984266"/>
            <a:ext cx="2412268" cy="2844316"/>
            <a:chOff x="5652120" y="2384884"/>
            <a:chExt cx="2412268" cy="2844316"/>
          </a:xfrm>
        </p:grpSpPr>
        <p:grpSp>
          <p:nvGrpSpPr>
            <p:cNvPr id="186" name="Gruppieren 7">
              <a:extLst>
                <a:ext uri="{FF2B5EF4-FFF2-40B4-BE49-F238E27FC236}">
                  <a16:creationId xmlns:a16="http://schemas.microsoft.com/office/drawing/2014/main" id="{8C407115-619A-8424-9A05-E9D03265CAB9}"/>
                </a:ext>
              </a:extLst>
            </p:cNvPr>
            <p:cNvGrpSpPr/>
            <p:nvPr/>
          </p:nvGrpSpPr>
          <p:grpSpPr>
            <a:xfrm>
              <a:off x="5652120" y="2384884"/>
              <a:ext cx="468052" cy="2844316"/>
              <a:chOff x="5796136" y="2384884"/>
              <a:chExt cx="468052" cy="2844316"/>
            </a:xfrm>
            <a:solidFill>
              <a:srgbClr val="FFFFFF">
                <a:lumMod val="95000"/>
              </a:srgbClr>
            </a:solidFill>
          </p:grpSpPr>
          <p:sp>
            <p:nvSpPr>
              <p:cNvPr id="295" name="Rechteck 52">
                <a:extLst>
                  <a:ext uri="{FF2B5EF4-FFF2-40B4-BE49-F238E27FC236}">
                    <a16:creationId xmlns:a16="http://schemas.microsoft.com/office/drawing/2014/main" id="{3A7FF901-4049-5855-ADDE-FD17F38F1076}"/>
                  </a:ext>
                </a:extLst>
              </p:cNvPr>
              <p:cNvSpPr/>
              <p:nvPr/>
            </p:nvSpPr>
            <p:spPr>
              <a:xfrm>
                <a:off x="5796136" y="2384884"/>
                <a:ext cx="468052" cy="2844316"/>
              </a:xfrm>
              <a:prstGeom prst="rect">
                <a:avLst/>
              </a:prstGeom>
              <a:grpFill/>
              <a:ln w="12700"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grpSp>
            <p:nvGrpSpPr>
              <p:cNvPr id="296" name="Gruppieren 6">
                <a:extLst>
                  <a:ext uri="{FF2B5EF4-FFF2-40B4-BE49-F238E27FC236}">
                    <a16:creationId xmlns:a16="http://schemas.microsoft.com/office/drawing/2014/main" id="{801E24BB-CD0B-33D5-8E66-4AD03906E79D}"/>
                  </a:ext>
                </a:extLst>
              </p:cNvPr>
              <p:cNvGrpSpPr/>
              <p:nvPr/>
            </p:nvGrpSpPr>
            <p:grpSpPr>
              <a:xfrm>
                <a:off x="5796136" y="2384884"/>
                <a:ext cx="180020" cy="2844316"/>
                <a:chOff x="6084168" y="2384884"/>
                <a:chExt cx="180020" cy="2844316"/>
              </a:xfrm>
              <a:grpFill/>
            </p:grpSpPr>
            <p:sp>
              <p:nvSpPr>
                <p:cNvPr id="314" name="Rechteck 2">
                  <a:extLst>
                    <a:ext uri="{FF2B5EF4-FFF2-40B4-BE49-F238E27FC236}">
                      <a16:creationId xmlns:a16="http://schemas.microsoft.com/office/drawing/2014/main" id="{13CBB48B-024C-B600-9385-7CEA9B5AD00A}"/>
                    </a:ext>
                  </a:extLst>
                </p:cNvPr>
                <p:cNvSpPr/>
                <p:nvPr/>
              </p:nvSpPr>
              <p:spPr>
                <a:xfrm>
                  <a:off x="6084168" y="2384884"/>
                  <a:ext cx="180020" cy="2844316"/>
                </a:xfrm>
                <a:prstGeom prst="rect">
                  <a:avLst/>
                </a:prstGeom>
                <a:grpFill/>
                <a:ln w="12700"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cxnSp>
              <p:nvCxnSpPr>
                <p:cNvPr id="315" name="Gerade Verbindung 5">
                  <a:extLst>
                    <a:ext uri="{FF2B5EF4-FFF2-40B4-BE49-F238E27FC236}">
                      <a16:creationId xmlns:a16="http://schemas.microsoft.com/office/drawing/2014/main" id="{279E256E-3793-25F6-9BCF-327F23D0DE8C}"/>
                    </a:ext>
                  </a:extLst>
                </p:cNvPr>
                <p:cNvCxnSpPr/>
                <p:nvPr/>
              </p:nvCxnSpPr>
              <p:spPr>
                <a:xfrm>
                  <a:off x="6084168" y="2562654"/>
                  <a:ext cx="180020" cy="0"/>
                </a:xfrm>
                <a:prstGeom prst="line">
                  <a:avLst/>
                </a:prstGeom>
                <a:grpFill/>
                <a:ln w="9525" cap="flat" cmpd="sng" algn="ctr">
                  <a:solidFill>
                    <a:srgbClr val="424242"/>
                  </a:solidFill>
                  <a:prstDash val="solid"/>
                </a:ln>
                <a:effectLst/>
              </p:spPr>
            </p:cxnSp>
            <p:cxnSp>
              <p:nvCxnSpPr>
                <p:cNvPr id="316" name="Gerade Verbindung 14">
                  <a:extLst>
                    <a:ext uri="{FF2B5EF4-FFF2-40B4-BE49-F238E27FC236}">
                      <a16:creationId xmlns:a16="http://schemas.microsoft.com/office/drawing/2014/main" id="{CDD89148-3D67-1310-A8FE-A3DF490E5E95}"/>
                    </a:ext>
                  </a:extLst>
                </p:cNvPr>
                <p:cNvCxnSpPr/>
                <p:nvPr/>
              </p:nvCxnSpPr>
              <p:spPr>
                <a:xfrm>
                  <a:off x="6084168" y="2740424"/>
                  <a:ext cx="180020" cy="0"/>
                </a:xfrm>
                <a:prstGeom prst="line">
                  <a:avLst/>
                </a:prstGeom>
                <a:grpFill/>
                <a:ln w="9525" cap="flat" cmpd="sng" algn="ctr">
                  <a:solidFill>
                    <a:srgbClr val="424242"/>
                  </a:solidFill>
                  <a:prstDash val="solid"/>
                </a:ln>
                <a:effectLst/>
              </p:spPr>
            </p:cxnSp>
            <p:cxnSp>
              <p:nvCxnSpPr>
                <p:cNvPr id="317" name="Gerade Verbindung 17">
                  <a:extLst>
                    <a:ext uri="{FF2B5EF4-FFF2-40B4-BE49-F238E27FC236}">
                      <a16:creationId xmlns:a16="http://schemas.microsoft.com/office/drawing/2014/main" id="{FDAE785F-7FBC-5AF0-A6A0-016FD7299DEA}"/>
                    </a:ext>
                  </a:extLst>
                </p:cNvPr>
                <p:cNvCxnSpPr/>
                <p:nvPr/>
              </p:nvCxnSpPr>
              <p:spPr>
                <a:xfrm>
                  <a:off x="6084168" y="2918194"/>
                  <a:ext cx="180020" cy="0"/>
                </a:xfrm>
                <a:prstGeom prst="line">
                  <a:avLst/>
                </a:prstGeom>
                <a:grpFill/>
                <a:ln w="9525" cap="flat" cmpd="sng" algn="ctr">
                  <a:solidFill>
                    <a:srgbClr val="424242"/>
                  </a:solidFill>
                  <a:prstDash val="solid"/>
                </a:ln>
                <a:effectLst/>
              </p:spPr>
            </p:cxnSp>
            <p:cxnSp>
              <p:nvCxnSpPr>
                <p:cNvPr id="318" name="Gerade Verbindung 18">
                  <a:extLst>
                    <a:ext uri="{FF2B5EF4-FFF2-40B4-BE49-F238E27FC236}">
                      <a16:creationId xmlns:a16="http://schemas.microsoft.com/office/drawing/2014/main" id="{96FE44D9-19E4-A49F-30EC-C410EFCEF84A}"/>
                    </a:ext>
                  </a:extLst>
                </p:cNvPr>
                <p:cNvCxnSpPr/>
                <p:nvPr/>
              </p:nvCxnSpPr>
              <p:spPr>
                <a:xfrm>
                  <a:off x="6084168" y="3095964"/>
                  <a:ext cx="180020" cy="0"/>
                </a:xfrm>
                <a:prstGeom prst="line">
                  <a:avLst/>
                </a:prstGeom>
                <a:grpFill/>
                <a:ln w="9525" cap="flat" cmpd="sng" algn="ctr">
                  <a:solidFill>
                    <a:srgbClr val="424242"/>
                  </a:solidFill>
                  <a:prstDash val="solid"/>
                </a:ln>
                <a:effectLst/>
              </p:spPr>
            </p:cxnSp>
            <p:cxnSp>
              <p:nvCxnSpPr>
                <p:cNvPr id="319" name="Gerade Verbindung 21">
                  <a:extLst>
                    <a:ext uri="{FF2B5EF4-FFF2-40B4-BE49-F238E27FC236}">
                      <a16:creationId xmlns:a16="http://schemas.microsoft.com/office/drawing/2014/main" id="{8720B7C1-A087-80CC-4E29-28C07BCA9D35}"/>
                    </a:ext>
                  </a:extLst>
                </p:cNvPr>
                <p:cNvCxnSpPr/>
                <p:nvPr/>
              </p:nvCxnSpPr>
              <p:spPr>
                <a:xfrm>
                  <a:off x="6084168" y="3273734"/>
                  <a:ext cx="180020" cy="0"/>
                </a:xfrm>
                <a:prstGeom prst="line">
                  <a:avLst/>
                </a:prstGeom>
                <a:grpFill/>
                <a:ln w="9525" cap="flat" cmpd="sng" algn="ctr">
                  <a:solidFill>
                    <a:srgbClr val="424242"/>
                  </a:solidFill>
                  <a:prstDash val="solid"/>
                </a:ln>
                <a:effectLst/>
              </p:spPr>
            </p:cxnSp>
            <p:cxnSp>
              <p:nvCxnSpPr>
                <p:cNvPr id="320" name="Gerade Verbindung 22">
                  <a:extLst>
                    <a:ext uri="{FF2B5EF4-FFF2-40B4-BE49-F238E27FC236}">
                      <a16:creationId xmlns:a16="http://schemas.microsoft.com/office/drawing/2014/main" id="{DEBAF82B-A7DC-7638-877F-4037FCC86666}"/>
                    </a:ext>
                  </a:extLst>
                </p:cNvPr>
                <p:cNvCxnSpPr/>
                <p:nvPr/>
              </p:nvCxnSpPr>
              <p:spPr>
                <a:xfrm>
                  <a:off x="6084168" y="3451504"/>
                  <a:ext cx="180020" cy="0"/>
                </a:xfrm>
                <a:prstGeom prst="line">
                  <a:avLst/>
                </a:prstGeom>
                <a:grpFill/>
                <a:ln w="9525" cap="flat" cmpd="sng" algn="ctr">
                  <a:solidFill>
                    <a:srgbClr val="424242"/>
                  </a:solidFill>
                  <a:prstDash val="solid"/>
                </a:ln>
                <a:effectLst/>
              </p:spPr>
            </p:cxnSp>
            <p:cxnSp>
              <p:nvCxnSpPr>
                <p:cNvPr id="321" name="Gerade Verbindung 23">
                  <a:extLst>
                    <a:ext uri="{FF2B5EF4-FFF2-40B4-BE49-F238E27FC236}">
                      <a16:creationId xmlns:a16="http://schemas.microsoft.com/office/drawing/2014/main" id="{9F5EF9AF-F2A0-713A-5F33-9EBF131C04CE}"/>
                    </a:ext>
                  </a:extLst>
                </p:cNvPr>
                <p:cNvCxnSpPr/>
                <p:nvPr/>
              </p:nvCxnSpPr>
              <p:spPr>
                <a:xfrm>
                  <a:off x="6084168" y="3629274"/>
                  <a:ext cx="180020" cy="0"/>
                </a:xfrm>
                <a:prstGeom prst="line">
                  <a:avLst/>
                </a:prstGeom>
                <a:grpFill/>
                <a:ln w="9525" cap="flat" cmpd="sng" algn="ctr">
                  <a:solidFill>
                    <a:srgbClr val="424242"/>
                  </a:solidFill>
                  <a:prstDash val="solid"/>
                </a:ln>
                <a:effectLst/>
              </p:spPr>
            </p:cxnSp>
            <p:cxnSp>
              <p:nvCxnSpPr>
                <p:cNvPr id="322" name="Gerade Verbindung 24">
                  <a:extLst>
                    <a:ext uri="{FF2B5EF4-FFF2-40B4-BE49-F238E27FC236}">
                      <a16:creationId xmlns:a16="http://schemas.microsoft.com/office/drawing/2014/main" id="{74432AC1-B03D-1B77-F9C9-48320C493C11}"/>
                    </a:ext>
                  </a:extLst>
                </p:cNvPr>
                <p:cNvCxnSpPr/>
                <p:nvPr/>
              </p:nvCxnSpPr>
              <p:spPr>
                <a:xfrm>
                  <a:off x="6084168" y="3807044"/>
                  <a:ext cx="180020" cy="0"/>
                </a:xfrm>
                <a:prstGeom prst="line">
                  <a:avLst/>
                </a:prstGeom>
                <a:grpFill/>
                <a:ln w="9525" cap="flat" cmpd="sng" algn="ctr">
                  <a:solidFill>
                    <a:srgbClr val="424242"/>
                  </a:solidFill>
                  <a:prstDash val="solid"/>
                </a:ln>
                <a:effectLst/>
              </p:spPr>
            </p:cxnSp>
            <p:cxnSp>
              <p:nvCxnSpPr>
                <p:cNvPr id="323" name="Gerade Verbindung 25">
                  <a:extLst>
                    <a:ext uri="{FF2B5EF4-FFF2-40B4-BE49-F238E27FC236}">
                      <a16:creationId xmlns:a16="http://schemas.microsoft.com/office/drawing/2014/main" id="{35DE0EEE-EA13-6803-955F-5869DDC1AF69}"/>
                    </a:ext>
                  </a:extLst>
                </p:cNvPr>
                <p:cNvCxnSpPr/>
                <p:nvPr/>
              </p:nvCxnSpPr>
              <p:spPr>
                <a:xfrm>
                  <a:off x="6084168" y="3984814"/>
                  <a:ext cx="180020" cy="0"/>
                </a:xfrm>
                <a:prstGeom prst="line">
                  <a:avLst/>
                </a:prstGeom>
                <a:grpFill/>
                <a:ln w="9525" cap="flat" cmpd="sng" algn="ctr">
                  <a:solidFill>
                    <a:srgbClr val="424242"/>
                  </a:solidFill>
                  <a:prstDash val="solid"/>
                </a:ln>
                <a:effectLst/>
              </p:spPr>
            </p:cxnSp>
            <p:cxnSp>
              <p:nvCxnSpPr>
                <p:cNvPr id="324" name="Gerade Verbindung 26">
                  <a:extLst>
                    <a:ext uri="{FF2B5EF4-FFF2-40B4-BE49-F238E27FC236}">
                      <a16:creationId xmlns:a16="http://schemas.microsoft.com/office/drawing/2014/main" id="{3A4EF091-995A-3DB3-7AF6-C2294115B8A9}"/>
                    </a:ext>
                  </a:extLst>
                </p:cNvPr>
                <p:cNvCxnSpPr/>
                <p:nvPr/>
              </p:nvCxnSpPr>
              <p:spPr>
                <a:xfrm>
                  <a:off x="6084168" y="4162584"/>
                  <a:ext cx="180020" cy="0"/>
                </a:xfrm>
                <a:prstGeom prst="line">
                  <a:avLst/>
                </a:prstGeom>
                <a:grpFill/>
                <a:ln w="9525" cap="flat" cmpd="sng" algn="ctr">
                  <a:solidFill>
                    <a:srgbClr val="424242"/>
                  </a:solidFill>
                  <a:prstDash val="solid"/>
                </a:ln>
                <a:effectLst/>
              </p:spPr>
            </p:cxnSp>
            <p:cxnSp>
              <p:nvCxnSpPr>
                <p:cNvPr id="325" name="Gerade Verbindung 27">
                  <a:extLst>
                    <a:ext uri="{FF2B5EF4-FFF2-40B4-BE49-F238E27FC236}">
                      <a16:creationId xmlns:a16="http://schemas.microsoft.com/office/drawing/2014/main" id="{396F97C7-517C-C7EC-D200-54D14D3F2D6F}"/>
                    </a:ext>
                  </a:extLst>
                </p:cNvPr>
                <p:cNvCxnSpPr/>
                <p:nvPr/>
              </p:nvCxnSpPr>
              <p:spPr>
                <a:xfrm>
                  <a:off x="6084168" y="4340354"/>
                  <a:ext cx="180020" cy="0"/>
                </a:xfrm>
                <a:prstGeom prst="line">
                  <a:avLst/>
                </a:prstGeom>
                <a:grpFill/>
                <a:ln w="9525" cap="flat" cmpd="sng" algn="ctr">
                  <a:solidFill>
                    <a:srgbClr val="424242"/>
                  </a:solidFill>
                  <a:prstDash val="solid"/>
                </a:ln>
                <a:effectLst/>
              </p:spPr>
            </p:cxnSp>
            <p:cxnSp>
              <p:nvCxnSpPr>
                <p:cNvPr id="326" name="Gerade Verbindung 28">
                  <a:extLst>
                    <a:ext uri="{FF2B5EF4-FFF2-40B4-BE49-F238E27FC236}">
                      <a16:creationId xmlns:a16="http://schemas.microsoft.com/office/drawing/2014/main" id="{DD1F74C8-2F11-B5E2-321C-98ABE6226D4D}"/>
                    </a:ext>
                  </a:extLst>
                </p:cNvPr>
                <p:cNvCxnSpPr/>
                <p:nvPr/>
              </p:nvCxnSpPr>
              <p:spPr>
                <a:xfrm>
                  <a:off x="6084168" y="4518124"/>
                  <a:ext cx="180020" cy="0"/>
                </a:xfrm>
                <a:prstGeom prst="line">
                  <a:avLst/>
                </a:prstGeom>
                <a:grpFill/>
                <a:ln w="9525" cap="flat" cmpd="sng" algn="ctr">
                  <a:solidFill>
                    <a:srgbClr val="424242"/>
                  </a:solidFill>
                  <a:prstDash val="solid"/>
                </a:ln>
                <a:effectLst/>
              </p:spPr>
            </p:cxnSp>
            <p:cxnSp>
              <p:nvCxnSpPr>
                <p:cNvPr id="327" name="Gerade Verbindung 29">
                  <a:extLst>
                    <a:ext uri="{FF2B5EF4-FFF2-40B4-BE49-F238E27FC236}">
                      <a16:creationId xmlns:a16="http://schemas.microsoft.com/office/drawing/2014/main" id="{4A054F9D-F898-AE5A-6286-A2A80DA07027}"/>
                    </a:ext>
                  </a:extLst>
                </p:cNvPr>
                <p:cNvCxnSpPr/>
                <p:nvPr/>
              </p:nvCxnSpPr>
              <p:spPr>
                <a:xfrm>
                  <a:off x="6084168" y="4695894"/>
                  <a:ext cx="180020" cy="0"/>
                </a:xfrm>
                <a:prstGeom prst="line">
                  <a:avLst/>
                </a:prstGeom>
                <a:grpFill/>
                <a:ln w="9525" cap="flat" cmpd="sng" algn="ctr">
                  <a:solidFill>
                    <a:srgbClr val="424242"/>
                  </a:solidFill>
                  <a:prstDash val="solid"/>
                </a:ln>
                <a:effectLst/>
              </p:spPr>
            </p:cxnSp>
            <p:cxnSp>
              <p:nvCxnSpPr>
                <p:cNvPr id="328" name="Gerade Verbindung 30">
                  <a:extLst>
                    <a:ext uri="{FF2B5EF4-FFF2-40B4-BE49-F238E27FC236}">
                      <a16:creationId xmlns:a16="http://schemas.microsoft.com/office/drawing/2014/main" id="{8C9C1A8B-6775-D81E-3325-88F6173FD165}"/>
                    </a:ext>
                  </a:extLst>
                </p:cNvPr>
                <p:cNvCxnSpPr/>
                <p:nvPr/>
              </p:nvCxnSpPr>
              <p:spPr>
                <a:xfrm>
                  <a:off x="6084168" y="4873664"/>
                  <a:ext cx="180020" cy="0"/>
                </a:xfrm>
                <a:prstGeom prst="line">
                  <a:avLst/>
                </a:prstGeom>
                <a:grpFill/>
                <a:ln w="9525" cap="flat" cmpd="sng" algn="ctr">
                  <a:solidFill>
                    <a:srgbClr val="424242"/>
                  </a:solidFill>
                  <a:prstDash val="solid"/>
                </a:ln>
                <a:effectLst/>
              </p:spPr>
            </p:cxnSp>
            <p:cxnSp>
              <p:nvCxnSpPr>
                <p:cNvPr id="329" name="Gerade Verbindung 31">
                  <a:extLst>
                    <a:ext uri="{FF2B5EF4-FFF2-40B4-BE49-F238E27FC236}">
                      <a16:creationId xmlns:a16="http://schemas.microsoft.com/office/drawing/2014/main" id="{6FD2E512-9A74-F29B-ACA9-3AD610391ACB}"/>
                    </a:ext>
                  </a:extLst>
                </p:cNvPr>
                <p:cNvCxnSpPr/>
                <p:nvPr/>
              </p:nvCxnSpPr>
              <p:spPr>
                <a:xfrm>
                  <a:off x="6084168" y="5051434"/>
                  <a:ext cx="180020" cy="0"/>
                </a:xfrm>
                <a:prstGeom prst="line">
                  <a:avLst/>
                </a:prstGeom>
                <a:grpFill/>
                <a:ln w="9525" cap="flat" cmpd="sng" algn="ctr">
                  <a:solidFill>
                    <a:srgbClr val="424242"/>
                  </a:solidFill>
                  <a:prstDash val="solid"/>
                </a:ln>
                <a:effectLst/>
              </p:spPr>
            </p:cxnSp>
          </p:grpSp>
          <p:grpSp>
            <p:nvGrpSpPr>
              <p:cNvPr id="297" name="Gruppieren 34">
                <a:extLst>
                  <a:ext uri="{FF2B5EF4-FFF2-40B4-BE49-F238E27FC236}">
                    <a16:creationId xmlns:a16="http://schemas.microsoft.com/office/drawing/2014/main" id="{9B9A542C-4A4E-75A2-52F2-130005D8E78A}"/>
                  </a:ext>
                </a:extLst>
              </p:cNvPr>
              <p:cNvGrpSpPr/>
              <p:nvPr/>
            </p:nvGrpSpPr>
            <p:grpSpPr>
              <a:xfrm>
                <a:off x="6084168" y="2384884"/>
                <a:ext cx="180020" cy="2844316"/>
                <a:chOff x="6084168" y="2384884"/>
                <a:chExt cx="180020" cy="2844316"/>
              </a:xfrm>
              <a:grpFill/>
            </p:grpSpPr>
            <p:sp>
              <p:nvSpPr>
                <p:cNvPr id="298" name="Rechteck 35">
                  <a:extLst>
                    <a:ext uri="{FF2B5EF4-FFF2-40B4-BE49-F238E27FC236}">
                      <a16:creationId xmlns:a16="http://schemas.microsoft.com/office/drawing/2014/main" id="{2B28EF92-6EF9-788C-7332-50D97D3C914D}"/>
                    </a:ext>
                  </a:extLst>
                </p:cNvPr>
                <p:cNvSpPr/>
                <p:nvPr/>
              </p:nvSpPr>
              <p:spPr>
                <a:xfrm>
                  <a:off x="6084168" y="2384884"/>
                  <a:ext cx="180020" cy="2844316"/>
                </a:xfrm>
                <a:prstGeom prst="rect">
                  <a:avLst/>
                </a:prstGeom>
                <a:grpFill/>
                <a:ln w="12700"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cxnSp>
              <p:nvCxnSpPr>
                <p:cNvPr id="299" name="Gerade Verbindung 36">
                  <a:extLst>
                    <a:ext uri="{FF2B5EF4-FFF2-40B4-BE49-F238E27FC236}">
                      <a16:creationId xmlns:a16="http://schemas.microsoft.com/office/drawing/2014/main" id="{E484880F-316C-EDE2-3353-034BC015812E}"/>
                    </a:ext>
                  </a:extLst>
                </p:cNvPr>
                <p:cNvCxnSpPr/>
                <p:nvPr/>
              </p:nvCxnSpPr>
              <p:spPr>
                <a:xfrm>
                  <a:off x="6084168" y="2562654"/>
                  <a:ext cx="180020" cy="0"/>
                </a:xfrm>
                <a:prstGeom prst="line">
                  <a:avLst/>
                </a:prstGeom>
                <a:grpFill/>
                <a:ln w="9525" cap="flat" cmpd="sng" algn="ctr">
                  <a:solidFill>
                    <a:srgbClr val="424242"/>
                  </a:solidFill>
                  <a:prstDash val="solid"/>
                </a:ln>
                <a:effectLst/>
              </p:spPr>
            </p:cxnSp>
            <p:cxnSp>
              <p:nvCxnSpPr>
                <p:cNvPr id="300" name="Gerade Verbindung 37">
                  <a:extLst>
                    <a:ext uri="{FF2B5EF4-FFF2-40B4-BE49-F238E27FC236}">
                      <a16:creationId xmlns:a16="http://schemas.microsoft.com/office/drawing/2014/main" id="{8E3198F6-51B9-D84A-6D74-17EF8DFBA517}"/>
                    </a:ext>
                  </a:extLst>
                </p:cNvPr>
                <p:cNvCxnSpPr/>
                <p:nvPr/>
              </p:nvCxnSpPr>
              <p:spPr>
                <a:xfrm>
                  <a:off x="6084168" y="2740424"/>
                  <a:ext cx="180020" cy="0"/>
                </a:xfrm>
                <a:prstGeom prst="line">
                  <a:avLst/>
                </a:prstGeom>
                <a:grpFill/>
                <a:ln w="9525" cap="flat" cmpd="sng" algn="ctr">
                  <a:solidFill>
                    <a:srgbClr val="424242"/>
                  </a:solidFill>
                  <a:prstDash val="solid"/>
                </a:ln>
                <a:effectLst/>
              </p:spPr>
            </p:cxnSp>
            <p:cxnSp>
              <p:nvCxnSpPr>
                <p:cNvPr id="301" name="Gerade Verbindung 38">
                  <a:extLst>
                    <a:ext uri="{FF2B5EF4-FFF2-40B4-BE49-F238E27FC236}">
                      <a16:creationId xmlns:a16="http://schemas.microsoft.com/office/drawing/2014/main" id="{CB720DB7-ABC2-917D-C317-916023FA39BF}"/>
                    </a:ext>
                  </a:extLst>
                </p:cNvPr>
                <p:cNvCxnSpPr/>
                <p:nvPr/>
              </p:nvCxnSpPr>
              <p:spPr>
                <a:xfrm>
                  <a:off x="6084168" y="2918194"/>
                  <a:ext cx="180020" cy="0"/>
                </a:xfrm>
                <a:prstGeom prst="line">
                  <a:avLst/>
                </a:prstGeom>
                <a:grpFill/>
                <a:ln w="9525" cap="flat" cmpd="sng" algn="ctr">
                  <a:solidFill>
                    <a:srgbClr val="424242"/>
                  </a:solidFill>
                  <a:prstDash val="solid"/>
                </a:ln>
                <a:effectLst/>
              </p:spPr>
            </p:cxnSp>
            <p:cxnSp>
              <p:nvCxnSpPr>
                <p:cNvPr id="302" name="Gerade Verbindung 39">
                  <a:extLst>
                    <a:ext uri="{FF2B5EF4-FFF2-40B4-BE49-F238E27FC236}">
                      <a16:creationId xmlns:a16="http://schemas.microsoft.com/office/drawing/2014/main" id="{2C8CCFE7-C1F6-6761-8627-F94AC24E19B5}"/>
                    </a:ext>
                  </a:extLst>
                </p:cNvPr>
                <p:cNvCxnSpPr/>
                <p:nvPr/>
              </p:nvCxnSpPr>
              <p:spPr>
                <a:xfrm>
                  <a:off x="6084168" y="3095964"/>
                  <a:ext cx="180020" cy="0"/>
                </a:xfrm>
                <a:prstGeom prst="line">
                  <a:avLst/>
                </a:prstGeom>
                <a:grpFill/>
                <a:ln w="9525" cap="flat" cmpd="sng" algn="ctr">
                  <a:solidFill>
                    <a:srgbClr val="424242"/>
                  </a:solidFill>
                  <a:prstDash val="solid"/>
                </a:ln>
                <a:effectLst/>
              </p:spPr>
            </p:cxnSp>
            <p:cxnSp>
              <p:nvCxnSpPr>
                <p:cNvPr id="303" name="Gerade Verbindung 40">
                  <a:extLst>
                    <a:ext uri="{FF2B5EF4-FFF2-40B4-BE49-F238E27FC236}">
                      <a16:creationId xmlns:a16="http://schemas.microsoft.com/office/drawing/2014/main" id="{1C839D05-4B00-31F9-2B1A-70D04FC4ED5E}"/>
                    </a:ext>
                  </a:extLst>
                </p:cNvPr>
                <p:cNvCxnSpPr/>
                <p:nvPr/>
              </p:nvCxnSpPr>
              <p:spPr>
                <a:xfrm>
                  <a:off x="6084168" y="3273734"/>
                  <a:ext cx="180020" cy="0"/>
                </a:xfrm>
                <a:prstGeom prst="line">
                  <a:avLst/>
                </a:prstGeom>
                <a:grpFill/>
                <a:ln w="9525" cap="flat" cmpd="sng" algn="ctr">
                  <a:solidFill>
                    <a:srgbClr val="424242"/>
                  </a:solidFill>
                  <a:prstDash val="solid"/>
                </a:ln>
                <a:effectLst/>
              </p:spPr>
            </p:cxnSp>
            <p:cxnSp>
              <p:nvCxnSpPr>
                <p:cNvPr id="304" name="Gerade Verbindung 41">
                  <a:extLst>
                    <a:ext uri="{FF2B5EF4-FFF2-40B4-BE49-F238E27FC236}">
                      <a16:creationId xmlns:a16="http://schemas.microsoft.com/office/drawing/2014/main" id="{DF3AFBD0-D91B-8382-6302-0611073E929C}"/>
                    </a:ext>
                  </a:extLst>
                </p:cNvPr>
                <p:cNvCxnSpPr/>
                <p:nvPr/>
              </p:nvCxnSpPr>
              <p:spPr>
                <a:xfrm>
                  <a:off x="6084168" y="3451504"/>
                  <a:ext cx="180020" cy="0"/>
                </a:xfrm>
                <a:prstGeom prst="line">
                  <a:avLst/>
                </a:prstGeom>
                <a:grpFill/>
                <a:ln w="9525" cap="flat" cmpd="sng" algn="ctr">
                  <a:solidFill>
                    <a:srgbClr val="424242"/>
                  </a:solidFill>
                  <a:prstDash val="solid"/>
                </a:ln>
                <a:effectLst/>
              </p:spPr>
            </p:cxnSp>
            <p:cxnSp>
              <p:nvCxnSpPr>
                <p:cNvPr id="305" name="Gerade Verbindung 42">
                  <a:extLst>
                    <a:ext uri="{FF2B5EF4-FFF2-40B4-BE49-F238E27FC236}">
                      <a16:creationId xmlns:a16="http://schemas.microsoft.com/office/drawing/2014/main" id="{2D160E20-4AAC-070F-98A3-5F929B6481AF}"/>
                    </a:ext>
                  </a:extLst>
                </p:cNvPr>
                <p:cNvCxnSpPr/>
                <p:nvPr/>
              </p:nvCxnSpPr>
              <p:spPr>
                <a:xfrm>
                  <a:off x="6084168" y="3629274"/>
                  <a:ext cx="180020" cy="0"/>
                </a:xfrm>
                <a:prstGeom prst="line">
                  <a:avLst/>
                </a:prstGeom>
                <a:grpFill/>
                <a:ln w="9525" cap="flat" cmpd="sng" algn="ctr">
                  <a:solidFill>
                    <a:srgbClr val="424242"/>
                  </a:solidFill>
                  <a:prstDash val="solid"/>
                </a:ln>
                <a:effectLst/>
              </p:spPr>
            </p:cxnSp>
            <p:cxnSp>
              <p:nvCxnSpPr>
                <p:cNvPr id="306" name="Gerade Verbindung 43">
                  <a:extLst>
                    <a:ext uri="{FF2B5EF4-FFF2-40B4-BE49-F238E27FC236}">
                      <a16:creationId xmlns:a16="http://schemas.microsoft.com/office/drawing/2014/main" id="{80C6D749-43E1-3B69-1D7F-EE55EEFCDBC5}"/>
                    </a:ext>
                  </a:extLst>
                </p:cNvPr>
                <p:cNvCxnSpPr/>
                <p:nvPr/>
              </p:nvCxnSpPr>
              <p:spPr>
                <a:xfrm>
                  <a:off x="6084168" y="3807044"/>
                  <a:ext cx="180020" cy="0"/>
                </a:xfrm>
                <a:prstGeom prst="line">
                  <a:avLst/>
                </a:prstGeom>
                <a:grpFill/>
                <a:ln w="9525" cap="flat" cmpd="sng" algn="ctr">
                  <a:solidFill>
                    <a:srgbClr val="424242"/>
                  </a:solidFill>
                  <a:prstDash val="solid"/>
                </a:ln>
                <a:effectLst/>
              </p:spPr>
            </p:cxnSp>
            <p:cxnSp>
              <p:nvCxnSpPr>
                <p:cNvPr id="307" name="Gerade Verbindung 44">
                  <a:extLst>
                    <a:ext uri="{FF2B5EF4-FFF2-40B4-BE49-F238E27FC236}">
                      <a16:creationId xmlns:a16="http://schemas.microsoft.com/office/drawing/2014/main" id="{12EE1F5B-F139-0E14-3C23-6FF24E61A938}"/>
                    </a:ext>
                  </a:extLst>
                </p:cNvPr>
                <p:cNvCxnSpPr/>
                <p:nvPr/>
              </p:nvCxnSpPr>
              <p:spPr>
                <a:xfrm>
                  <a:off x="6084168" y="3984814"/>
                  <a:ext cx="180020" cy="0"/>
                </a:xfrm>
                <a:prstGeom prst="line">
                  <a:avLst/>
                </a:prstGeom>
                <a:grpFill/>
                <a:ln w="9525" cap="flat" cmpd="sng" algn="ctr">
                  <a:solidFill>
                    <a:srgbClr val="424242"/>
                  </a:solidFill>
                  <a:prstDash val="solid"/>
                </a:ln>
                <a:effectLst/>
              </p:spPr>
            </p:cxnSp>
            <p:cxnSp>
              <p:nvCxnSpPr>
                <p:cNvPr id="308" name="Gerade Verbindung 45">
                  <a:extLst>
                    <a:ext uri="{FF2B5EF4-FFF2-40B4-BE49-F238E27FC236}">
                      <a16:creationId xmlns:a16="http://schemas.microsoft.com/office/drawing/2014/main" id="{A5248F65-A4AC-99B2-9BB4-10F318DFBDE7}"/>
                    </a:ext>
                  </a:extLst>
                </p:cNvPr>
                <p:cNvCxnSpPr/>
                <p:nvPr/>
              </p:nvCxnSpPr>
              <p:spPr>
                <a:xfrm>
                  <a:off x="6084168" y="4162584"/>
                  <a:ext cx="180020" cy="0"/>
                </a:xfrm>
                <a:prstGeom prst="line">
                  <a:avLst/>
                </a:prstGeom>
                <a:grpFill/>
                <a:ln w="9525" cap="flat" cmpd="sng" algn="ctr">
                  <a:solidFill>
                    <a:srgbClr val="424242"/>
                  </a:solidFill>
                  <a:prstDash val="solid"/>
                </a:ln>
                <a:effectLst/>
              </p:spPr>
            </p:cxnSp>
            <p:cxnSp>
              <p:nvCxnSpPr>
                <p:cNvPr id="309" name="Gerade Verbindung 46">
                  <a:extLst>
                    <a:ext uri="{FF2B5EF4-FFF2-40B4-BE49-F238E27FC236}">
                      <a16:creationId xmlns:a16="http://schemas.microsoft.com/office/drawing/2014/main" id="{EC462F4A-9C91-4B1D-F370-7BBF51DCE495}"/>
                    </a:ext>
                  </a:extLst>
                </p:cNvPr>
                <p:cNvCxnSpPr/>
                <p:nvPr/>
              </p:nvCxnSpPr>
              <p:spPr>
                <a:xfrm>
                  <a:off x="6084168" y="4340354"/>
                  <a:ext cx="180020" cy="0"/>
                </a:xfrm>
                <a:prstGeom prst="line">
                  <a:avLst/>
                </a:prstGeom>
                <a:grpFill/>
                <a:ln w="9525" cap="flat" cmpd="sng" algn="ctr">
                  <a:solidFill>
                    <a:srgbClr val="424242"/>
                  </a:solidFill>
                  <a:prstDash val="solid"/>
                </a:ln>
                <a:effectLst/>
              </p:spPr>
            </p:cxnSp>
            <p:cxnSp>
              <p:nvCxnSpPr>
                <p:cNvPr id="310" name="Gerade Verbindung 47">
                  <a:extLst>
                    <a:ext uri="{FF2B5EF4-FFF2-40B4-BE49-F238E27FC236}">
                      <a16:creationId xmlns:a16="http://schemas.microsoft.com/office/drawing/2014/main" id="{73E04318-EBA6-7B04-047C-2B4A14E09A59}"/>
                    </a:ext>
                  </a:extLst>
                </p:cNvPr>
                <p:cNvCxnSpPr/>
                <p:nvPr/>
              </p:nvCxnSpPr>
              <p:spPr>
                <a:xfrm>
                  <a:off x="6084168" y="4518124"/>
                  <a:ext cx="180020" cy="0"/>
                </a:xfrm>
                <a:prstGeom prst="line">
                  <a:avLst/>
                </a:prstGeom>
                <a:grpFill/>
                <a:ln w="9525" cap="flat" cmpd="sng" algn="ctr">
                  <a:solidFill>
                    <a:srgbClr val="424242"/>
                  </a:solidFill>
                  <a:prstDash val="solid"/>
                </a:ln>
                <a:effectLst/>
              </p:spPr>
            </p:cxnSp>
            <p:cxnSp>
              <p:nvCxnSpPr>
                <p:cNvPr id="311" name="Gerade Verbindung 48">
                  <a:extLst>
                    <a:ext uri="{FF2B5EF4-FFF2-40B4-BE49-F238E27FC236}">
                      <a16:creationId xmlns:a16="http://schemas.microsoft.com/office/drawing/2014/main" id="{6E5BD612-6558-1776-B89B-C29C0F6F2878}"/>
                    </a:ext>
                  </a:extLst>
                </p:cNvPr>
                <p:cNvCxnSpPr/>
                <p:nvPr/>
              </p:nvCxnSpPr>
              <p:spPr>
                <a:xfrm>
                  <a:off x="6084168" y="4695894"/>
                  <a:ext cx="180020" cy="0"/>
                </a:xfrm>
                <a:prstGeom prst="line">
                  <a:avLst/>
                </a:prstGeom>
                <a:grpFill/>
                <a:ln w="9525" cap="flat" cmpd="sng" algn="ctr">
                  <a:solidFill>
                    <a:srgbClr val="424242"/>
                  </a:solidFill>
                  <a:prstDash val="solid"/>
                </a:ln>
                <a:effectLst/>
              </p:spPr>
            </p:cxnSp>
            <p:cxnSp>
              <p:nvCxnSpPr>
                <p:cNvPr id="312" name="Gerade Verbindung 49">
                  <a:extLst>
                    <a:ext uri="{FF2B5EF4-FFF2-40B4-BE49-F238E27FC236}">
                      <a16:creationId xmlns:a16="http://schemas.microsoft.com/office/drawing/2014/main" id="{CA5DE460-EDA5-6513-3C1C-293A474F1532}"/>
                    </a:ext>
                  </a:extLst>
                </p:cNvPr>
                <p:cNvCxnSpPr/>
                <p:nvPr/>
              </p:nvCxnSpPr>
              <p:spPr>
                <a:xfrm>
                  <a:off x="6084168" y="4873664"/>
                  <a:ext cx="180020" cy="0"/>
                </a:xfrm>
                <a:prstGeom prst="line">
                  <a:avLst/>
                </a:prstGeom>
                <a:grpFill/>
                <a:ln w="9525" cap="flat" cmpd="sng" algn="ctr">
                  <a:solidFill>
                    <a:srgbClr val="424242"/>
                  </a:solidFill>
                  <a:prstDash val="solid"/>
                </a:ln>
                <a:effectLst/>
              </p:spPr>
            </p:cxnSp>
            <p:cxnSp>
              <p:nvCxnSpPr>
                <p:cNvPr id="313" name="Gerade Verbindung 50">
                  <a:extLst>
                    <a:ext uri="{FF2B5EF4-FFF2-40B4-BE49-F238E27FC236}">
                      <a16:creationId xmlns:a16="http://schemas.microsoft.com/office/drawing/2014/main" id="{328C37B4-FFF4-EF5C-C35F-96D90122CFC2}"/>
                    </a:ext>
                  </a:extLst>
                </p:cNvPr>
                <p:cNvCxnSpPr/>
                <p:nvPr/>
              </p:nvCxnSpPr>
              <p:spPr>
                <a:xfrm>
                  <a:off x="6084168" y="5051434"/>
                  <a:ext cx="180020" cy="0"/>
                </a:xfrm>
                <a:prstGeom prst="line">
                  <a:avLst/>
                </a:prstGeom>
                <a:grpFill/>
                <a:ln w="9525" cap="flat" cmpd="sng" algn="ctr">
                  <a:solidFill>
                    <a:srgbClr val="424242"/>
                  </a:solidFill>
                  <a:prstDash val="solid"/>
                </a:ln>
                <a:effectLst/>
              </p:spPr>
            </p:cxnSp>
          </p:grpSp>
        </p:grpSp>
        <p:grpSp>
          <p:nvGrpSpPr>
            <p:cNvPr id="187" name="Gruppieren 69">
              <a:extLst>
                <a:ext uri="{FF2B5EF4-FFF2-40B4-BE49-F238E27FC236}">
                  <a16:creationId xmlns:a16="http://schemas.microsoft.com/office/drawing/2014/main" id="{01C94E0E-9649-623F-1872-63D52CDD67F7}"/>
                </a:ext>
              </a:extLst>
            </p:cNvPr>
            <p:cNvGrpSpPr/>
            <p:nvPr/>
          </p:nvGrpSpPr>
          <p:grpSpPr>
            <a:xfrm>
              <a:off x="6300192" y="2384884"/>
              <a:ext cx="468052" cy="2844316"/>
              <a:chOff x="5796136" y="2384884"/>
              <a:chExt cx="468052" cy="2844316"/>
            </a:xfrm>
            <a:solidFill>
              <a:srgbClr val="FFFFFF">
                <a:lumMod val="95000"/>
              </a:srgbClr>
            </a:solidFill>
          </p:grpSpPr>
          <p:sp>
            <p:nvSpPr>
              <p:cNvPr id="260" name="Rechteck 70">
                <a:extLst>
                  <a:ext uri="{FF2B5EF4-FFF2-40B4-BE49-F238E27FC236}">
                    <a16:creationId xmlns:a16="http://schemas.microsoft.com/office/drawing/2014/main" id="{5355BAB7-6F66-5D36-95AC-FB98F2EBFC8B}"/>
                  </a:ext>
                </a:extLst>
              </p:cNvPr>
              <p:cNvSpPr/>
              <p:nvPr/>
            </p:nvSpPr>
            <p:spPr>
              <a:xfrm>
                <a:off x="5796136" y="2384884"/>
                <a:ext cx="468052" cy="2844316"/>
              </a:xfrm>
              <a:prstGeom prst="rect">
                <a:avLst/>
              </a:prstGeom>
              <a:grpFill/>
              <a:ln w="12700"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grpSp>
            <p:nvGrpSpPr>
              <p:cNvPr id="261" name="Gruppieren 71">
                <a:extLst>
                  <a:ext uri="{FF2B5EF4-FFF2-40B4-BE49-F238E27FC236}">
                    <a16:creationId xmlns:a16="http://schemas.microsoft.com/office/drawing/2014/main" id="{FA9726FA-1DE9-7F64-9A98-CBDEAD6B8974}"/>
                  </a:ext>
                </a:extLst>
              </p:cNvPr>
              <p:cNvGrpSpPr/>
              <p:nvPr/>
            </p:nvGrpSpPr>
            <p:grpSpPr>
              <a:xfrm>
                <a:off x="5796136" y="2384884"/>
                <a:ext cx="180020" cy="2844316"/>
                <a:chOff x="6084168" y="2384884"/>
                <a:chExt cx="180020" cy="2844316"/>
              </a:xfrm>
              <a:grpFill/>
            </p:grpSpPr>
            <p:sp>
              <p:nvSpPr>
                <p:cNvPr id="279" name="Rechteck 89">
                  <a:extLst>
                    <a:ext uri="{FF2B5EF4-FFF2-40B4-BE49-F238E27FC236}">
                      <a16:creationId xmlns:a16="http://schemas.microsoft.com/office/drawing/2014/main" id="{81C66660-A3ED-945A-65CF-F200BC370F85}"/>
                    </a:ext>
                  </a:extLst>
                </p:cNvPr>
                <p:cNvSpPr/>
                <p:nvPr/>
              </p:nvSpPr>
              <p:spPr>
                <a:xfrm>
                  <a:off x="6084168" y="2384884"/>
                  <a:ext cx="180020" cy="2844316"/>
                </a:xfrm>
                <a:prstGeom prst="rect">
                  <a:avLst/>
                </a:prstGeom>
                <a:grpFill/>
                <a:ln w="12700"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cxnSp>
              <p:nvCxnSpPr>
                <p:cNvPr id="280" name="Gerade Verbindung 90">
                  <a:extLst>
                    <a:ext uri="{FF2B5EF4-FFF2-40B4-BE49-F238E27FC236}">
                      <a16:creationId xmlns:a16="http://schemas.microsoft.com/office/drawing/2014/main" id="{F25866D4-F2E2-47AA-0E2B-D342D24D2584}"/>
                    </a:ext>
                  </a:extLst>
                </p:cNvPr>
                <p:cNvCxnSpPr/>
                <p:nvPr/>
              </p:nvCxnSpPr>
              <p:spPr>
                <a:xfrm>
                  <a:off x="6084168" y="2562654"/>
                  <a:ext cx="180020" cy="0"/>
                </a:xfrm>
                <a:prstGeom prst="line">
                  <a:avLst/>
                </a:prstGeom>
                <a:grpFill/>
                <a:ln w="9525" cap="flat" cmpd="sng" algn="ctr">
                  <a:solidFill>
                    <a:srgbClr val="424242"/>
                  </a:solidFill>
                  <a:prstDash val="solid"/>
                </a:ln>
                <a:effectLst/>
              </p:spPr>
            </p:cxnSp>
            <p:cxnSp>
              <p:nvCxnSpPr>
                <p:cNvPr id="281" name="Gerade Verbindung 91">
                  <a:extLst>
                    <a:ext uri="{FF2B5EF4-FFF2-40B4-BE49-F238E27FC236}">
                      <a16:creationId xmlns:a16="http://schemas.microsoft.com/office/drawing/2014/main" id="{9D08A67E-9E37-1C43-C651-FFCB6F52D918}"/>
                    </a:ext>
                  </a:extLst>
                </p:cNvPr>
                <p:cNvCxnSpPr/>
                <p:nvPr/>
              </p:nvCxnSpPr>
              <p:spPr>
                <a:xfrm>
                  <a:off x="6084168" y="2740424"/>
                  <a:ext cx="180020" cy="0"/>
                </a:xfrm>
                <a:prstGeom prst="line">
                  <a:avLst/>
                </a:prstGeom>
                <a:grpFill/>
                <a:ln w="9525" cap="flat" cmpd="sng" algn="ctr">
                  <a:solidFill>
                    <a:srgbClr val="424242"/>
                  </a:solidFill>
                  <a:prstDash val="solid"/>
                </a:ln>
                <a:effectLst/>
              </p:spPr>
            </p:cxnSp>
            <p:cxnSp>
              <p:nvCxnSpPr>
                <p:cNvPr id="282" name="Gerade Verbindung 92">
                  <a:extLst>
                    <a:ext uri="{FF2B5EF4-FFF2-40B4-BE49-F238E27FC236}">
                      <a16:creationId xmlns:a16="http://schemas.microsoft.com/office/drawing/2014/main" id="{075DA077-4E28-4107-7BEB-90D722CAD72D}"/>
                    </a:ext>
                  </a:extLst>
                </p:cNvPr>
                <p:cNvCxnSpPr/>
                <p:nvPr/>
              </p:nvCxnSpPr>
              <p:spPr>
                <a:xfrm>
                  <a:off x="6084168" y="2918194"/>
                  <a:ext cx="180020" cy="0"/>
                </a:xfrm>
                <a:prstGeom prst="line">
                  <a:avLst/>
                </a:prstGeom>
                <a:grpFill/>
                <a:ln w="9525" cap="flat" cmpd="sng" algn="ctr">
                  <a:solidFill>
                    <a:srgbClr val="424242"/>
                  </a:solidFill>
                  <a:prstDash val="solid"/>
                </a:ln>
                <a:effectLst/>
              </p:spPr>
            </p:cxnSp>
            <p:cxnSp>
              <p:nvCxnSpPr>
                <p:cNvPr id="283" name="Gerade Verbindung 93">
                  <a:extLst>
                    <a:ext uri="{FF2B5EF4-FFF2-40B4-BE49-F238E27FC236}">
                      <a16:creationId xmlns:a16="http://schemas.microsoft.com/office/drawing/2014/main" id="{A06C8D93-53D9-BCA3-C9DF-D753D5BB00CD}"/>
                    </a:ext>
                  </a:extLst>
                </p:cNvPr>
                <p:cNvCxnSpPr/>
                <p:nvPr/>
              </p:nvCxnSpPr>
              <p:spPr>
                <a:xfrm>
                  <a:off x="6084168" y="3095964"/>
                  <a:ext cx="180020" cy="0"/>
                </a:xfrm>
                <a:prstGeom prst="line">
                  <a:avLst/>
                </a:prstGeom>
                <a:grpFill/>
                <a:ln w="9525" cap="flat" cmpd="sng" algn="ctr">
                  <a:solidFill>
                    <a:srgbClr val="424242"/>
                  </a:solidFill>
                  <a:prstDash val="solid"/>
                </a:ln>
                <a:effectLst/>
              </p:spPr>
            </p:cxnSp>
            <p:cxnSp>
              <p:nvCxnSpPr>
                <p:cNvPr id="284" name="Gerade Verbindung 94">
                  <a:extLst>
                    <a:ext uri="{FF2B5EF4-FFF2-40B4-BE49-F238E27FC236}">
                      <a16:creationId xmlns:a16="http://schemas.microsoft.com/office/drawing/2014/main" id="{3A9E8088-F7D2-3D4F-FC64-896A6F8BE69B}"/>
                    </a:ext>
                  </a:extLst>
                </p:cNvPr>
                <p:cNvCxnSpPr/>
                <p:nvPr/>
              </p:nvCxnSpPr>
              <p:spPr>
                <a:xfrm>
                  <a:off x="6084168" y="3273734"/>
                  <a:ext cx="180020" cy="0"/>
                </a:xfrm>
                <a:prstGeom prst="line">
                  <a:avLst/>
                </a:prstGeom>
                <a:grpFill/>
                <a:ln w="9525" cap="flat" cmpd="sng" algn="ctr">
                  <a:solidFill>
                    <a:srgbClr val="424242"/>
                  </a:solidFill>
                  <a:prstDash val="solid"/>
                </a:ln>
                <a:effectLst/>
              </p:spPr>
            </p:cxnSp>
            <p:cxnSp>
              <p:nvCxnSpPr>
                <p:cNvPr id="285" name="Gerade Verbindung 95">
                  <a:extLst>
                    <a:ext uri="{FF2B5EF4-FFF2-40B4-BE49-F238E27FC236}">
                      <a16:creationId xmlns:a16="http://schemas.microsoft.com/office/drawing/2014/main" id="{729E3FD5-8A2F-1E59-426F-A8A764C8E850}"/>
                    </a:ext>
                  </a:extLst>
                </p:cNvPr>
                <p:cNvCxnSpPr/>
                <p:nvPr/>
              </p:nvCxnSpPr>
              <p:spPr>
                <a:xfrm>
                  <a:off x="6084168" y="3451504"/>
                  <a:ext cx="180020" cy="0"/>
                </a:xfrm>
                <a:prstGeom prst="line">
                  <a:avLst/>
                </a:prstGeom>
                <a:grpFill/>
                <a:ln w="9525" cap="flat" cmpd="sng" algn="ctr">
                  <a:solidFill>
                    <a:srgbClr val="424242"/>
                  </a:solidFill>
                  <a:prstDash val="solid"/>
                </a:ln>
                <a:effectLst/>
              </p:spPr>
            </p:cxnSp>
            <p:cxnSp>
              <p:nvCxnSpPr>
                <p:cNvPr id="286" name="Gerade Verbindung 96">
                  <a:extLst>
                    <a:ext uri="{FF2B5EF4-FFF2-40B4-BE49-F238E27FC236}">
                      <a16:creationId xmlns:a16="http://schemas.microsoft.com/office/drawing/2014/main" id="{C2B51A99-B6E3-DD0E-6BD6-C3497CCE2BD4}"/>
                    </a:ext>
                  </a:extLst>
                </p:cNvPr>
                <p:cNvCxnSpPr/>
                <p:nvPr/>
              </p:nvCxnSpPr>
              <p:spPr>
                <a:xfrm>
                  <a:off x="6084168" y="3629274"/>
                  <a:ext cx="180020" cy="0"/>
                </a:xfrm>
                <a:prstGeom prst="line">
                  <a:avLst/>
                </a:prstGeom>
                <a:grpFill/>
                <a:ln w="9525" cap="flat" cmpd="sng" algn="ctr">
                  <a:solidFill>
                    <a:srgbClr val="424242"/>
                  </a:solidFill>
                  <a:prstDash val="solid"/>
                </a:ln>
                <a:effectLst/>
              </p:spPr>
            </p:cxnSp>
            <p:cxnSp>
              <p:nvCxnSpPr>
                <p:cNvPr id="287" name="Gerade Verbindung 97">
                  <a:extLst>
                    <a:ext uri="{FF2B5EF4-FFF2-40B4-BE49-F238E27FC236}">
                      <a16:creationId xmlns:a16="http://schemas.microsoft.com/office/drawing/2014/main" id="{5F35315C-DFB8-CDF9-4DC0-1F4537499FC7}"/>
                    </a:ext>
                  </a:extLst>
                </p:cNvPr>
                <p:cNvCxnSpPr/>
                <p:nvPr/>
              </p:nvCxnSpPr>
              <p:spPr>
                <a:xfrm>
                  <a:off x="6084168" y="3807044"/>
                  <a:ext cx="180020" cy="0"/>
                </a:xfrm>
                <a:prstGeom prst="line">
                  <a:avLst/>
                </a:prstGeom>
                <a:grpFill/>
                <a:ln w="9525" cap="flat" cmpd="sng" algn="ctr">
                  <a:solidFill>
                    <a:srgbClr val="424242"/>
                  </a:solidFill>
                  <a:prstDash val="solid"/>
                </a:ln>
                <a:effectLst/>
              </p:spPr>
            </p:cxnSp>
            <p:cxnSp>
              <p:nvCxnSpPr>
                <p:cNvPr id="288" name="Gerade Verbindung 98">
                  <a:extLst>
                    <a:ext uri="{FF2B5EF4-FFF2-40B4-BE49-F238E27FC236}">
                      <a16:creationId xmlns:a16="http://schemas.microsoft.com/office/drawing/2014/main" id="{CE73A972-4CF5-62DA-7478-9F3663EEF863}"/>
                    </a:ext>
                  </a:extLst>
                </p:cNvPr>
                <p:cNvCxnSpPr/>
                <p:nvPr/>
              </p:nvCxnSpPr>
              <p:spPr>
                <a:xfrm>
                  <a:off x="6084168" y="3984814"/>
                  <a:ext cx="180020" cy="0"/>
                </a:xfrm>
                <a:prstGeom prst="line">
                  <a:avLst/>
                </a:prstGeom>
                <a:grpFill/>
                <a:ln w="9525" cap="flat" cmpd="sng" algn="ctr">
                  <a:solidFill>
                    <a:srgbClr val="424242"/>
                  </a:solidFill>
                  <a:prstDash val="solid"/>
                </a:ln>
                <a:effectLst/>
              </p:spPr>
            </p:cxnSp>
            <p:cxnSp>
              <p:nvCxnSpPr>
                <p:cNvPr id="289" name="Gerade Verbindung 99">
                  <a:extLst>
                    <a:ext uri="{FF2B5EF4-FFF2-40B4-BE49-F238E27FC236}">
                      <a16:creationId xmlns:a16="http://schemas.microsoft.com/office/drawing/2014/main" id="{64318073-BFEE-C6AB-B7BB-8D28BC1C89B0}"/>
                    </a:ext>
                  </a:extLst>
                </p:cNvPr>
                <p:cNvCxnSpPr/>
                <p:nvPr/>
              </p:nvCxnSpPr>
              <p:spPr>
                <a:xfrm>
                  <a:off x="6084168" y="4162584"/>
                  <a:ext cx="180020" cy="0"/>
                </a:xfrm>
                <a:prstGeom prst="line">
                  <a:avLst/>
                </a:prstGeom>
                <a:grpFill/>
                <a:ln w="9525" cap="flat" cmpd="sng" algn="ctr">
                  <a:solidFill>
                    <a:srgbClr val="424242"/>
                  </a:solidFill>
                  <a:prstDash val="solid"/>
                </a:ln>
                <a:effectLst/>
              </p:spPr>
            </p:cxnSp>
            <p:cxnSp>
              <p:nvCxnSpPr>
                <p:cNvPr id="290" name="Gerade Verbindung 100">
                  <a:extLst>
                    <a:ext uri="{FF2B5EF4-FFF2-40B4-BE49-F238E27FC236}">
                      <a16:creationId xmlns:a16="http://schemas.microsoft.com/office/drawing/2014/main" id="{FBB3648D-B2AC-3891-6546-1B95648F542D}"/>
                    </a:ext>
                  </a:extLst>
                </p:cNvPr>
                <p:cNvCxnSpPr/>
                <p:nvPr/>
              </p:nvCxnSpPr>
              <p:spPr>
                <a:xfrm>
                  <a:off x="6084168" y="4340354"/>
                  <a:ext cx="180020" cy="0"/>
                </a:xfrm>
                <a:prstGeom prst="line">
                  <a:avLst/>
                </a:prstGeom>
                <a:grpFill/>
                <a:ln w="9525" cap="flat" cmpd="sng" algn="ctr">
                  <a:solidFill>
                    <a:srgbClr val="424242"/>
                  </a:solidFill>
                  <a:prstDash val="solid"/>
                </a:ln>
                <a:effectLst/>
              </p:spPr>
            </p:cxnSp>
            <p:cxnSp>
              <p:nvCxnSpPr>
                <p:cNvPr id="291" name="Gerade Verbindung 101">
                  <a:extLst>
                    <a:ext uri="{FF2B5EF4-FFF2-40B4-BE49-F238E27FC236}">
                      <a16:creationId xmlns:a16="http://schemas.microsoft.com/office/drawing/2014/main" id="{938D8B31-5A5F-6EE9-9B7E-CB16AD859BAC}"/>
                    </a:ext>
                  </a:extLst>
                </p:cNvPr>
                <p:cNvCxnSpPr/>
                <p:nvPr/>
              </p:nvCxnSpPr>
              <p:spPr>
                <a:xfrm>
                  <a:off x="6084168" y="4518124"/>
                  <a:ext cx="180020" cy="0"/>
                </a:xfrm>
                <a:prstGeom prst="line">
                  <a:avLst/>
                </a:prstGeom>
                <a:grpFill/>
                <a:ln w="9525" cap="flat" cmpd="sng" algn="ctr">
                  <a:solidFill>
                    <a:srgbClr val="424242"/>
                  </a:solidFill>
                  <a:prstDash val="solid"/>
                </a:ln>
                <a:effectLst/>
              </p:spPr>
            </p:cxnSp>
            <p:cxnSp>
              <p:nvCxnSpPr>
                <p:cNvPr id="292" name="Gerade Verbindung 102">
                  <a:extLst>
                    <a:ext uri="{FF2B5EF4-FFF2-40B4-BE49-F238E27FC236}">
                      <a16:creationId xmlns:a16="http://schemas.microsoft.com/office/drawing/2014/main" id="{B2F78811-F110-016C-4AFD-53A1DA7CBA52}"/>
                    </a:ext>
                  </a:extLst>
                </p:cNvPr>
                <p:cNvCxnSpPr/>
                <p:nvPr/>
              </p:nvCxnSpPr>
              <p:spPr>
                <a:xfrm>
                  <a:off x="6084168" y="4695894"/>
                  <a:ext cx="180020" cy="0"/>
                </a:xfrm>
                <a:prstGeom prst="line">
                  <a:avLst/>
                </a:prstGeom>
                <a:grpFill/>
                <a:ln w="9525" cap="flat" cmpd="sng" algn="ctr">
                  <a:solidFill>
                    <a:srgbClr val="424242"/>
                  </a:solidFill>
                  <a:prstDash val="solid"/>
                </a:ln>
                <a:effectLst/>
              </p:spPr>
            </p:cxnSp>
            <p:cxnSp>
              <p:nvCxnSpPr>
                <p:cNvPr id="293" name="Gerade Verbindung 103">
                  <a:extLst>
                    <a:ext uri="{FF2B5EF4-FFF2-40B4-BE49-F238E27FC236}">
                      <a16:creationId xmlns:a16="http://schemas.microsoft.com/office/drawing/2014/main" id="{F83C917B-F1ED-B3CC-E50A-17FDA324A844}"/>
                    </a:ext>
                  </a:extLst>
                </p:cNvPr>
                <p:cNvCxnSpPr/>
                <p:nvPr/>
              </p:nvCxnSpPr>
              <p:spPr>
                <a:xfrm>
                  <a:off x="6084168" y="4873664"/>
                  <a:ext cx="180020" cy="0"/>
                </a:xfrm>
                <a:prstGeom prst="line">
                  <a:avLst/>
                </a:prstGeom>
                <a:grpFill/>
                <a:ln w="9525" cap="flat" cmpd="sng" algn="ctr">
                  <a:solidFill>
                    <a:srgbClr val="424242"/>
                  </a:solidFill>
                  <a:prstDash val="solid"/>
                </a:ln>
                <a:effectLst/>
              </p:spPr>
            </p:cxnSp>
            <p:cxnSp>
              <p:nvCxnSpPr>
                <p:cNvPr id="294" name="Gerade Verbindung 104">
                  <a:extLst>
                    <a:ext uri="{FF2B5EF4-FFF2-40B4-BE49-F238E27FC236}">
                      <a16:creationId xmlns:a16="http://schemas.microsoft.com/office/drawing/2014/main" id="{39CCE911-0694-A33A-0FC5-E6286B9284D9}"/>
                    </a:ext>
                  </a:extLst>
                </p:cNvPr>
                <p:cNvCxnSpPr/>
                <p:nvPr/>
              </p:nvCxnSpPr>
              <p:spPr>
                <a:xfrm>
                  <a:off x="6084168" y="5051434"/>
                  <a:ext cx="180020" cy="0"/>
                </a:xfrm>
                <a:prstGeom prst="line">
                  <a:avLst/>
                </a:prstGeom>
                <a:grpFill/>
                <a:ln w="9525" cap="flat" cmpd="sng" algn="ctr">
                  <a:solidFill>
                    <a:srgbClr val="424242"/>
                  </a:solidFill>
                  <a:prstDash val="solid"/>
                </a:ln>
                <a:effectLst/>
              </p:spPr>
            </p:cxnSp>
          </p:grpSp>
          <p:grpSp>
            <p:nvGrpSpPr>
              <p:cNvPr id="262" name="Gruppieren 72">
                <a:extLst>
                  <a:ext uri="{FF2B5EF4-FFF2-40B4-BE49-F238E27FC236}">
                    <a16:creationId xmlns:a16="http://schemas.microsoft.com/office/drawing/2014/main" id="{B4736FFE-076F-3FC4-3849-A089114DC1E8}"/>
                  </a:ext>
                </a:extLst>
              </p:cNvPr>
              <p:cNvGrpSpPr/>
              <p:nvPr/>
            </p:nvGrpSpPr>
            <p:grpSpPr>
              <a:xfrm>
                <a:off x="6084168" y="2384884"/>
                <a:ext cx="180020" cy="2844316"/>
                <a:chOff x="6084168" y="2384884"/>
                <a:chExt cx="180020" cy="2844316"/>
              </a:xfrm>
              <a:grpFill/>
            </p:grpSpPr>
            <p:sp>
              <p:nvSpPr>
                <p:cNvPr id="263" name="Rechteck 73">
                  <a:extLst>
                    <a:ext uri="{FF2B5EF4-FFF2-40B4-BE49-F238E27FC236}">
                      <a16:creationId xmlns:a16="http://schemas.microsoft.com/office/drawing/2014/main" id="{CAED7144-43F2-CBA8-65A8-16029FA16A7C}"/>
                    </a:ext>
                  </a:extLst>
                </p:cNvPr>
                <p:cNvSpPr/>
                <p:nvPr/>
              </p:nvSpPr>
              <p:spPr>
                <a:xfrm>
                  <a:off x="6084168" y="2384884"/>
                  <a:ext cx="180020" cy="2844316"/>
                </a:xfrm>
                <a:prstGeom prst="rect">
                  <a:avLst/>
                </a:prstGeom>
                <a:grpFill/>
                <a:ln w="12700"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cxnSp>
              <p:nvCxnSpPr>
                <p:cNvPr id="264" name="Gerade Verbindung 74">
                  <a:extLst>
                    <a:ext uri="{FF2B5EF4-FFF2-40B4-BE49-F238E27FC236}">
                      <a16:creationId xmlns:a16="http://schemas.microsoft.com/office/drawing/2014/main" id="{52EEE197-6F95-C204-9BB9-CF2343DD6207}"/>
                    </a:ext>
                  </a:extLst>
                </p:cNvPr>
                <p:cNvCxnSpPr/>
                <p:nvPr/>
              </p:nvCxnSpPr>
              <p:spPr>
                <a:xfrm>
                  <a:off x="6084168" y="2562654"/>
                  <a:ext cx="180020" cy="0"/>
                </a:xfrm>
                <a:prstGeom prst="line">
                  <a:avLst/>
                </a:prstGeom>
                <a:grpFill/>
                <a:ln w="9525" cap="flat" cmpd="sng" algn="ctr">
                  <a:solidFill>
                    <a:srgbClr val="424242"/>
                  </a:solidFill>
                  <a:prstDash val="solid"/>
                </a:ln>
                <a:effectLst/>
              </p:spPr>
            </p:cxnSp>
            <p:cxnSp>
              <p:nvCxnSpPr>
                <p:cNvPr id="265" name="Gerade Verbindung 75">
                  <a:extLst>
                    <a:ext uri="{FF2B5EF4-FFF2-40B4-BE49-F238E27FC236}">
                      <a16:creationId xmlns:a16="http://schemas.microsoft.com/office/drawing/2014/main" id="{991E7643-9958-D5A6-0D06-09C13270727B}"/>
                    </a:ext>
                  </a:extLst>
                </p:cNvPr>
                <p:cNvCxnSpPr/>
                <p:nvPr/>
              </p:nvCxnSpPr>
              <p:spPr>
                <a:xfrm>
                  <a:off x="6084168" y="2740424"/>
                  <a:ext cx="180020" cy="0"/>
                </a:xfrm>
                <a:prstGeom prst="line">
                  <a:avLst/>
                </a:prstGeom>
                <a:grpFill/>
                <a:ln w="9525" cap="flat" cmpd="sng" algn="ctr">
                  <a:solidFill>
                    <a:srgbClr val="424242"/>
                  </a:solidFill>
                  <a:prstDash val="solid"/>
                </a:ln>
                <a:effectLst/>
              </p:spPr>
            </p:cxnSp>
            <p:cxnSp>
              <p:nvCxnSpPr>
                <p:cNvPr id="266" name="Gerade Verbindung 76">
                  <a:extLst>
                    <a:ext uri="{FF2B5EF4-FFF2-40B4-BE49-F238E27FC236}">
                      <a16:creationId xmlns:a16="http://schemas.microsoft.com/office/drawing/2014/main" id="{FA92F410-4DC3-FB36-DC9F-0D65BC7F8A77}"/>
                    </a:ext>
                  </a:extLst>
                </p:cNvPr>
                <p:cNvCxnSpPr/>
                <p:nvPr/>
              </p:nvCxnSpPr>
              <p:spPr>
                <a:xfrm>
                  <a:off x="6084168" y="2918194"/>
                  <a:ext cx="180020" cy="0"/>
                </a:xfrm>
                <a:prstGeom prst="line">
                  <a:avLst/>
                </a:prstGeom>
                <a:grpFill/>
                <a:ln w="9525" cap="flat" cmpd="sng" algn="ctr">
                  <a:solidFill>
                    <a:srgbClr val="424242"/>
                  </a:solidFill>
                  <a:prstDash val="solid"/>
                </a:ln>
                <a:effectLst/>
              </p:spPr>
            </p:cxnSp>
            <p:cxnSp>
              <p:nvCxnSpPr>
                <p:cNvPr id="267" name="Gerade Verbindung 77">
                  <a:extLst>
                    <a:ext uri="{FF2B5EF4-FFF2-40B4-BE49-F238E27FC236}">
                      <a16:creationId xmlns:a16="http://schemas.microsoft.com/office/drawing/2014/main" id="{FEB0A2C6-8B38-580A-D04C-319429E26684}"/>
                    </a:ext>
                  </a:extLst>
                </p:cNvPr>
                <p:cNvCxnSpPr/>
                <p:nvPr/>
              </p:nvCxnSpPr>
              <p:spPr>
                <a:xfrm>
                  <a:off x="6084168" y="3095964"/>
                  <a:ext cx="180020" cy="0"/>
                </a:xfrm>
                <a:prstGeom prst="line">
                  <a:avLst/>
                </a:prstGeom>
                <a:grpFill/>
                <a:ln w="9525" cap="flat" cmpd="sng" algn="ctr">
                  <a:solidFill>
                    <a:srgbClr val="424242"/>
                  </a:solidFill>
                  <a:prstDash val="solid"/>
                </a:ln>
                <a:effectLst/>
              </p:spPr>
            </p:cxnSp>
            <p:cxnSp>
              <p:nvCxnSpPr>
                <p:cNvPr id="268" name="Gerade Verbindung 78">
                  <a:extLst>
                    <a:ext uri="{FF2B5EF4-FFF2-40B4-BE49-F238E27FC236}">
                      <a16:creationId xmlns:a16="http://schemas.microsoft.com/office/drawing/2014/main" id="{D5BE9EAF-F389-D8E8-50DC-C24A0FD2B5AA}"/>
                    </a:ext>
                  </a:extLst>
                </p:cNvPr>
                <p:cNvCxnSpPr/>
                <p:nvPr/>
              </p:nvCxnSpPr>
              <p:spPr>
                <a:xfrm>
                  <a:off x="6084168" y="3273734"/>
                  <a:ext cx="180020" cy="0"/>
                </a:xfrm>
                <a:prstGeom prst="line">
                  <a:avLst/>
                </a:prstGeom>
                <a:grpFill/>
                <a:ln w="9525" cap="flat" cmpd="sng" algn="ctr">
                  <a:solidFill>
                    <a:srgbClr val="424242"/>
                  </a:solidFill>
                  <a:prstDash val="solid"/>
                </a:ln>
                <a:effectLst/>
              </p:spPr>
            </p:cxnSp>
            <p:cxnSp>
              <p:nvCxnSpPr>
                <p:cNvPr id="269" name="Gerade Verbindung 79">
                  <a:extLst>
                    <a:ext uri="{FF2B5EF4-FFF2-40B4-BE49-F238E27FC236}">
                      <a16:creationId xmlns:a16="http://schemas.microsoft.com/office/drawing/2014/main" id="{DC71C0D8-319B-0C67-AA99-56459DE121E1}"/>
                    </a:ext>
                  </a:extLst>
                </p:cNvPr>
                <p:cNvCxnSpPr/>
                <p:nvPr/>
              </p:nvCxnSpPr>
              <p:spPr>
                <a:xfrm>
                  <a:off x="6084168" y="3451504"/>
                  <a:ext cx="180020" cy="0"/>
                </a:xfrm>
                <a:prstGeom prst="line">
                  <a:avLst/>
                </a:prstGeom>
                <a:grpFill/>
                <a:ln w="9525" cap="flat" cmpd="sng" algn="ctr">
                  <a:solidFill>
                    <a:srgbClr val="424242"/>
                  </a:solidFill>
                  <a:prstDash val="solid"/>
                </a:ln>
                <a:effectLst/>
              </p:spPr>
            </p:cxnSp>
            <p:cxnSp>
              <p:nvCxnSpPr>
                <p:cNvPr id="270" name="Gerade Verbindung 80">
                  <a:extLst>
                    <a:ext uri="{FF2B5EF4-FFF2-40B4-BE49-F238E27FC236}">
                      <a16:creationId xmlns:a16="http://schemas.microsoft.com/office/drawing/2014/main" id="{926B8E61-17F0-E9C1-0D5B-813FE335EF0F}"/>
                    </a:ext>
                  </a:extLst>
                </p:cNvPr>
                <p:cNvCxnSpPr/>
                <p:nvPr/>
              </p:nvCxnSpPr>
              <p:spPr>
                <a:xfrm>
                  <a:off x="6084168" y="3629274"/>
                  <a:ext cx="180020" cy="0"/>
                </a:xfrm>
                <a:prstGeom prst="line">
                  <a:avLst/>
                </a:prstGeom>
                <a:grpFill/>
                <a:ln w="9525" cap="flat" cmpd="sng" algn="ctr">
                  <a:solidFill>
                    <a:srgbClr val="424242"/>
                  </a:solidFill>
                  <a:prstDash val="solid"/>
                </a:ln>
                <a:effectLst/>
              </p:spPr>
            </p:cxnSp>
            <p:cxnSp>
              <p:nvCxnSpPr>
                <p:cNvPr id="271" name="Gerade Verbindung 81">
                  <a:extLst>
                    <a:ext uri="{FF2B5EF4-FFF2-40B4-BE49-F238E27FC236}">
                      <a16:creationId xmlns:a16="http://schemas.microsoft.com/office/drawing/2014/main" id="{C12B7FB4-630E-87EF-A01D-B2A68CFCCDFC}"/>
                    </a:ext>
                  </a:extLst>
                </p:cNvPr>
                <p:cNvCxnSpPr/>
                <p:nvPr/>
              </p:nvCxnSpPr>
              <p:spPr>
                <a:xfrm>
                  <a:off x="6084168" y="3807044"/>
                  <a:ext cx="180020" cy="0"/>
                </a:xfrm>
                <a:prstGeom prst="line">
                  <a:avLst/>
                </a:prstGeom>
                <a:grpFill/>
                <a:ln w="9525" cap="flat" cmpd="sng" algn="ctr">
                  <a:solidFill>
                    <a:srgbClr val="424242"/>
                  </a:solidFill>
                  <a:prstDash val="solid"/>
                </a:ln>
                <a:effectLst/>
              </p:spPr>
            </p:cxnSp>
            <p:cxnSp>
              <p:nvCxnSpPr>
                <p:cNvPr id="272" name="Gerade Verbindung 82">
                  <a:extLst>
                    <a:ext uri="{FF2B5EF4-FFF2-40B4-BE49-F238E27FC236}">
                      <a16:creationId xmlns:a16="http://schemas.microsoft.com/office/drawing/2014/main" id="{2CA5BB00-C6ED-4101-7766-7A8C4E7BA6CB}"/>
                    </a:ext>
                  </a:extLst>
                </p:cNvPr>
                <p:cNvCxnSpPr/>
                <p:nvPr/>
              </p:nvCxnSpPr>
              <p:spPr>
                <a:xfrm>
                  <a:off x="6084168" y="3984814"/>
                  <a:ext cx="180020" cy="0"/>
                </a:xfrm>
                <a:prstGeom prst="line">
                  <a:avLst/>
                </a:prstGeom>
                <a:grpFill/>
                <a:ln w="9525" cap="flat" cmpd="sng" algn="ctr">
                  <a:solidFill>
                    <a:srgbClr val="424242"/>
                  </a:solidFill>
                  <a:prstDash val="solid"/>
                </a:ln>
                <a:effectLst/>
              </p:spPr>
            </p:cxnSp>
            <p:cxnSp>
              <p:nvCxnSpPr>
                <p:cNvPr id="273" name="Gerade Verbindung 83">
                  <a:extLst>
                    <a:ext uri="{FF2B5EF4-FFF2-40B4-BE49-F238E27FC236}">
                      <a16:creationId xmlns:a16="http://schemas.microsoft.com/office/drawing/2014/main" id="{EE3A8808-762D-5E07-A967-875F09ADD64B}"/>
                    </a:ext>
                  </a:extLst>
                </p:cNvPr>
                <p:cNvCxnSpPr/>
                <p:nvPr/>
              </p:nvCxnSpPr>
              <p:spPr>
                <a:xfrm>
                  <a:off x="6084168" y="4162584"/>
                  <a:ext cx="180020" cy="0"/>
                </a:xfrm>
                <a:prstGeom prst="line">
                  <a:avLst/>
                </a:prstGeom>
                <a:grpFill/>
                <a:ln w="9525" cap="flat" cmpd="sng" algn="ctr">
                  <a:solidFill>
                    <a:srgbClr val="424242"/>
                  </a:solidFill>
                  <a:prstDash val="solid"/>
                </a:ln>
                <a:effectLst/>
              </p:spPr>
            </p:cxnSp>
            <p:cxnSp>
              <p:nvCxnSpPr>
                <p:cNvPr id="274" name="Gerade Verbindung 84">
                  <a:extLst>
                    <a:ext uri="{FF2B5EF4-FFF2-40B4-BE49-F238E27FC236}">
                      <a16:creationId xmlns:a16="http://schemas.microsoft.com/office/drawing/2014/main" id="{B5CE3B53-9147-5B1F-6988-618616370DF9}"/>
                    </a:ext>
                  </a:extLst>
                </p:cNvPr>
                <p:cNvCxnSpPr/>
                <p:nvPr/>
              </p:nvCxnSpPr>
              <p:spPr>
                <a:xfrm>
                  <a:off x="6084168" y="4340354"/>
                  <a:ext cx="180020" cy="0"/>
                </a:xfrm>
                <a:prstGeom prst="line">
                  <a:avLst/>
                </a:prstGeom>
                <a:grpFill/>
                <a:ln w="9525" cap="flat" cmpd="sng" algn="ctr">
                  <a:solidFill>
                    <a:srgbClr val="424242"/>
                  </a:solidFill>
                  <a:prstDash val="solid"/>
                </a:ln>
                <a:effectLst/>
              </p:spPr>
            </p:cxnSp>
            <p:cxnSp>
              <p:nvCxnSpPr>
                <p:cNvPr id="275" name="Gerade Verbindung 85">
                  <a:extLst>
                    <a:ext uri="{FF2B5EF4-FFF2-40B4-BE49-F238E27FC236}">
                      <a16:creationId xmlns:a16="http://schemas.microsoft.com/office/drawing/2014/main" id="{9437AACF-8CDC-0A3F-B3D3-1D62EAE9138B}"/>
                    </a:ext>
                  </a:extLst>
                </p:cNvPr>
                <p:cNvCxnSpPr/>
                <p:nvPr/>
              </p:nvCxnSpPr>
              <p:spPr>
                <a:xfrm>
                  <a:off x="6084168" y="4518124"/>
                  <a:ext cx="180020" cy="0"/>
                </a:xfrm>
                <a:prstGeom prst="line">
                  <a:avLst/>
                </a:prstGeom>
                <a:grpFill/>
                <a:ln w="9525" cap="flat" cmpd="sng" algn="ctr">
                  <a:solidFill>
                    <a:srgbClr val="424242"/>
                  </a:solidFill>
                  <a:prstDash val="solid"/>
                </a:ln>
                <a:effectLst/>
              </p:spPr>
            </p:cxnSp>
            <p:cxnSp>
              <p:nvCxnSpPr>
                <p:cNvPr id="276" name="Gerade Verbindung 86">
                  <a:extLst>
                    <a:ext uri="{FF2B5EF4-FFF2-40B4-BE49-F238E27FC236}">
                      <a16:creationId xmlns:a16="http://schemas.microsoft.com/office/drawing/2014/main" id="{6479FD66-3DED-AE44-FF03-AA8B8A23244C}"/>
                    </a:ext>
                  </a:extLst>
                </p:cNvPr>
                <p:cNvCxnSpPr/>
                <p:nvPr/>
              </p:nvCxnSpPr>
              <p:spPr>
                <a:xfrm>
                  <a:off x="6084168" y="4695894"/>
                  <a:ext cx="180020" cy="0"/>
                </a:xfrm>
                <a:prstGeom prst="line">
                  <a:avLst/>
                </a:prstGeom>
                <a:grpFill/>
                <a:ln w="9525" cap="flat" cmpd="sng" algn="ctr">
                  <a:solidFill>
                    <a:srgbClr val="424242"/>
                  </a:solidFill>
                  <a:prstDash val="solid"/>
                </a:ln>
                <a:effectLst/>
              </p:spPr>
            </p:cxnSp>
            <p:cxnSp>
              <p:nvCxnSpPr>
                <p:cNvPr id="277" name="Gerade Verbindung 87">
                  <a:extLst>
                    <a:ext uri="{FF2B5EF4-FFF2-40B4-BE49-F238E27FC236}">
                      <a16:creationId xmlns:a16="http://schemas.microsoft.com/office/drawing/2014/main" id="{9EA84191-7134-C3B4-4AC4-B358D8532D89}"/>
                    </a:ext>
                  </a:extLst>
                </p:cNvPr>
                <p:cNvCxnSpPr/>
                <p:nvPr/>
              </p:nvCxnSpPr>
              <p:spPr>
                <a:xfrm>
                  <a:off x="6084168" y="4873664"/>
                  <a:ext cx="180020" cy="0"/>
                </a:xfrm>
                <a:prstGeom prst="line">
                  <a:avLst/>
                </a:prstGeom>
                <a:grpFill/>
                <a:ln w="9525" cap="flat" cmpd="sng" algn="ctr">
                  <a:solidFill>
                    <a:srgbClr val="424242"/>
                  </a:solidFill>
                  <a:prstDash val="solid"/>
                </a:ln>
                <a:effectLst/>
              </p:spPr>
            </p:cxnSp>
            <p:cxnSp>
              <p:nvCxnSpPr>
                <p:cNvPr id="278" name="Gerade Verbindung 88">
                  <a:extLst>
                    <a:ext uri="{FF2B5EF4-FFF2-40B4-BE49-F238E27FC236}">
                      <a16:creationId xmlns:a16="http://schemas.microsoft.com/office/drawing/2014/main" id="{9E96E309-28AC-8C08-4945-7EE4C4006FD7}"/>
                    </a:ext>
                  </a:extLst>
                </p:cNvPr>
                <p:cNvCxnSpPr/>
                <p:nvPr/>
              </p:nvCxnSpPr>
              <p:spPr>
                <a:xfrm>
                  <a:off x="6084168" y="5051434"/>
                  <a:ext cx="180020" cy="0"/>
                </a:xfrm>
                <a:prstGeom prst="line">
                  <a:avLst/>
                </a:prstGeom>
                <a:grpFill/>
                <a:ln w="9525" cap="flat" cmpd="sng" algn="ctr">
                  <a:solidFill>
                    <a:srgbClr val="424242"/>
                  </a:solidFill>
                  <a:prstDash val="solid"/>
                </a:ln>
                <a:effectLst/>
              </p:spPr>
            </p:cxnSp>
          </p:grpSp>
        </p:grpSp>
        <p:grpSp>
          <p:nvGrpSpPr>
            <p:cNvPr id="188" name="Gruppieren 141">
              <a:extLst>
                <a:ext uri="{FF2B5EF4-FFF2-40B4-BE49-F238E27FC236}">
                  <a16:creationId xmlns:a16="http://schemas.microsoft.com/office/drawing/2014/main" id="{B6061D47-EB2D-E838-E020-D24DB7F14426}"/>
                </a:ext>
              </a:extLst>
            </p:cNvPr>
            <p:cNvGrpSpPr/>
            <p:nvPr/>
          </p:nvGrpSpPr>
          <p:grpSpPr>
            <a:xfrm>
              <a:off x="6948264" y="2384884"/>
              <a:ext cx="468052" cy="2844316"/>
              <a:chOff x="5796136" y="2384884"/>
              <a:chExt cx="468052" cy="2844316"/>
            </a:xfrm>
            <a:solidFill>
              <a:srgbClr val="FFFFFF">
                <a:lumMod val="95000"/>
              </a:srgbClr>
            </a:solidFill>
          </p:grpSpPr>
          <p:sp>
            <p:nvSpPr>
              <p:cNvPr id="225" name="Rechteck 142">
                <a:extLst>
                  <a:ext uri="{FF2B5EF4-FFF2-40B4-BE49-F238E27FC236}">
                    <a16:creationId xmlns:a16="http://schemas.microsoft.com/office/drawing/2014/main" id="{E2E299B4-6452-D235-9C32-0675169926DD}"/>
                  </a:ext>
                </a:extLst>
              </p:cNvPr>
              <p:cNvSpPr/>
              <p:nvPr/>
            </p:nvSpPr>
            <p:spPr>
              <a:xfrm>
                <a:off x="5796136" y="2384884"/>
                <a:ext cx="468052" cy="2844316"/>
              </a:xfrm>
              <a:prstGeom prst="rect">
                <a:avLst/>
              </a:prstGeom>
              <a:grpFill/>
              <a:ln w="12700"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grpSp>
            <p:nvGrpSpPr>
              <p:cNvPr id="226" name="Gruppieren 143">
                <a:extLst>
                  <a:ext uri="{FF2B5EF4-FFF2-40B4-BE49-F238E27FC236}">
                    <a16:creationId xmlns:a16="http://schemas.microsoft.com/office/drawing/2014/main" id="{8CAFB376-0C8F-719B-FC7C-AF46712C543A}"/>
                  </a:ext>
                </a:extLst>
              </p:cNvPr>
              <p:cNvGrpSpPr/>
              <p:nvPr/>
            </p:nvGrpSpPr>
            <p:grpSpPr>
              <a:xfrm>
                <a:off x="5796136" y="2384884"/>
                <a:ext cx="180020" cy="2844316"/>
                <a:chOff x="6084168" y="2384884"/>
                <a:chExt cx="180020" cy="2844316"/>
              </a:xfrm>
              <a:grpFill/>
            </p:grpSpPr>
            <p:sp>
              <p:nvSpPr>
                <p:cNvPr id="244" name="Rechteck 161">
                  <a:extLst>
                    <a:ext uri="{FF2B5EF4-FFF2-40B4-BE49-F238E27FC236}">
                      <a16:creationId xmlns:a16="http://schemas.microsoft.com/office/drawing/2014/main" id="{7043DE13-DF2E-1E6E-2C27-6F8E62DB243D}"/>
                    </a:ext>
                  </a:extLst>
                </p:cNvPr>
                <p:cNvSpPr/>
                <p:nvPr/>
              </p:nvSpPr>
              <p:spPr>
                <a:xfrm>
                  <a:off x="6084168" y="2384884"/>
                  <a:ext cx="180020" cy="2844316"/>
                </a:xfrm>
                <a:prstGeom prst="rect">
                  <a:avLst/>
                </a:prstGeom>
                <a:grpFill/>
                <a:ln w="12700"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cxnSp>
              <p:nvCxnSpPr>
                <p:cNvPr id="245" name="Gerade Verbindung 162">
                  <a:extLst>
                    <a:ext uri="{FF2B5EF4-FFF2-40B4-BE49-F238E27FC236}">
                      <a16:creationId xmlns:a16="http://schemas.microsoft.com/office/drawing/2014/main" id="{D39EA06A-17C5-60E9-FBA0-BE2D12642363}"/>
                    </a:ext>
                  </a:extLst>
                </p:cNvPr>
                <p:cNvCxnSpPr/>
                <p:nvPr/>
              </p:nvCxnSpPr>
              <p:spPr>
                <a:xfrm>
                  <a:off x="6084168" y="2562654"/>
                  <a:ext cx="180020" cy="0"/>
                </a:xfrm>
                <a:prstGeom prst="line">
                  <a:avLst/>
                </a:prstGeom>
                <a:grpFill/>
                <a:ln w="9525" cap="flat" cmpd="sng" algn="ctr">
                  <a:solidFill>
                    <a:srgbClr val="424242"/>
                  </a:solidFill>
                  <a:prstDash val="solid"/>
                </a:ln>
                <a:effectLst/>
              </p:spPr>
            </p:cxnSp>
            <p:cxnSp>
              <p:nvCxnSpPr>
                <p:cNvPr id="246" name="Gerade Verbindung 163">
                  <a:extLst>
                    <a:ext uri="{FF2B5EF4-FFF2-40B4-BE49-F238E27FC236}">
                      <a16:creationId xmlns:a16="http://schemas.microsoft.com/office/drawing/2014/main" id="{1FBA4A92-4243-6464-30AD-5CD56C170AA3}"/>
                    </a:ext>
                  </a:extLst>
                </p:cNvPr>
                <p:cNvCxnSpPr/>
                <p:nvPr/>
              </p:nvCxnSpPr>
              <p:spPr>
                <a:xfrm>
                  <a:off x="6084168" y="2740424"/>
                  <a:ext cx="180020" cy="0"/>
                </a:xfrm>
                <a:prstGeom prst="line">
                  <a:avLst/>
                </a:prstGeom>
                <a:grpFill/>
                <a:ln w="9525" cap="flat" cmpd="sng" algn="ctr">
                  <a:solidFill>
                    <a:srgbClr val="424242"/>
                  </a:solidFill>
                  <a:prstDash val="solid"/>
                </a:ln>
                <a:effectLst/>
              </p:spPr>
            </p:cxnSp>
            <p:cxnSp>
              <p:nvCxnSpPr>
                <p:cNvPr id="247" name="Gerade Verbindung 164">
                  <a:extLst>
                    <a:ext uri="{FF2B5EF4-FFF2-40B4-BE49-F238E27FC236}">
                      <a16:creationId xmlns:a16="http://schemas.microsoft.com/office/drawing/2014/main" id="{BD2F1A15-D7CE-5FD4-7699-579D7BA99D0A}"/>
                    </a:ext>
                  </a:extLst>
                </p:cNvPr>
                <p:cNvCxnSpPr/>
                <p:nvPr/>
              </p:nvCxnSpPr>
              <p:spPr>
                <a:xfrm>
                  <a:off x="6084168" y="2918194"/>
                  <a:ext cx="180020" cy="0"/>
                </a:xfrm>
                <a:prstGeom prst="line">
                  <a:avLst/>
                </a:prstGeom>
                <a:grpFill/>
                <a:ln w="9525" cap="flat" cmpd="sng" algn="ctr">
                  <a:solidFill>
                    <a:srgbClr val="424242"/>
                  </a:solidFill>
                  <a:prstDash val="solid"/>
                </a:ln>
                <a:effectLst/>
              </p:spPr>
            </p:cxnSp>
            <p:cxnSp>
              <p:nvCxnSpPr>
                <p:cNvPr id="248" name="Gerade Verbindung 165">
                  <a:extLst>
                    <a:ext uri="{FF2B5EF4-FFF2-40B4-BE49-F238E27FC236}">
                      <a16:creationId xmlns:a16="http://schemas.microsoft.com/office/drawing/2014/main" id="{ACC57E9D-43FB-89BC-4FA9-1F88E3AF8806}"/>
                    </a:ext>
                  </a:extLst>
                </p:cNvPr>
                <p:cNvCxnSpPr/>
                <p:nvPr/>
              </p:nvCxnSpPr>
              <p:spPr>
                <a:xfrm>
                  <a:off x="6084168" y="3095964"/>
                  <a:ext cx="180020" cy="0"/>
                </a:xfrm>
                <a:prstGeom prst="line">
                  <a:avLst/>
                </a:prstGeom>
                <a:grpFill/>
                <a:ln w="9525" cap="flat" cmpd="sng" algn="ctr">
                  <a:solidFill>
                    <a:srgbClr val="424242"/>
                  </a:solidFill>
                  <a:prstDash val="solid"/>
                </a:ln>
                <a:effectLst/>
              </p:spPr>
            </p:cxnSp>
            <p:cxnSp>
              <p:nvCxnSpPr>
                <p:cNvPr id="249" name="Gerade Verbindung 166">
                  <a:extLst>
                    <a:ext uri="{FF2B5EF4-FFF2-40B4-BE49-F238E27FC236}">
                      <a16:creationId xmlns:a16="http://schemas.microsoft.com/office/drawing/2014/main" id="{98BD19C9-DBA9-047C-5C14-4066DA2C2784}"/>
                    </a:ext>
                  </a:extLst>
                </p:cNvPr>
                <p:cNvCxnSpPr/>
                <p:nvPr/>
              </p:nvCxnSpPr>
              <p:spPr>
                <a:xfrm>
                  <a:off x="6084168" y="3273734"/>
                  <a:ext cx="180020" cy="0"/>
                </a:xfrm>
                <a:prstGeom prst="line">
                  <a:avLst/>
                </a:prstGeom>
                <a:grpFill/>
                <a:ln w="9525" cap="flat" cmpd="sng" algn="ctr">
                  <a:solidFill>
                    <a:srgbClr val="424242"/>
                  </a:solidFill>
                  <a:prstDash val="solid"/>
                </a:ln>
                <a:effectLst/>
              </p:spPr>
            </p:cxnSp>
            <p:cxnSp>
              <p:nvCxnSpPr>
                <p:cNvPr id="250" name="Gerade Verbindung 167">
                  <a:extLst>
                    <a:ext uri="{FF2B5EF4-FFF2-40B4-BE49-F238E27FC236}">
                      <a16:creationId xmlns:a16="http://schemas.microsoft.com/office/drawing/2014/main" id="{1EFF563D-90A1-5325-D1A4-9CC6B78E6CD8}"/>
                    </a:ext>
                  </a:extLst>
                </p:cNvPr>
                <p:cNvCxnSpPr/>
                <p:nvPr/>
              </p:nvCxnSpPr>
              <p:spPr>
                <a:xfrm>
                  <a:off x="6084168" y="3451504"/>
                  <a:ext cx="180020" cy="0"/>
                </a:xfrm>
                <a:prstGeom prst="line">
                  <a:avLst/>
                </a:prstGeom>
                <a:grpFill/>
                <a:ln w="9525" cap="flat" cmpd="sng" algn="ctr">
                  <a:solidFill>
                    <a:srgbClr val="424242"/>
                  </a:solidFill>
                  <a:prstDash val="solid"/>
                </a:ln>
                <a:effectLst/>
              </p:spPr>
            </p:cxnSp>
            <p:cxnSp>
              <p:nvCxnSpPr>
                <p:cNvPr id="251" name="Gerade Verbindung 168">
                  <a:extLst>
                    <a:ext uri="{FF2B5EF4-FFF2-40B4-BE49-F238E27FC236}">
                      <a16:creationId xmlns:a16="http://schemas.microsoft.com/office/drawing/2014/main" id="{D98037F6-399F-3204-2E69-D14F3947AC5C}"/>
                    </a:ext>
                  </a:extLst>
                </p:cNvPr>
                <p:cNvCxnSpPr/>
                <p:nvPr/>
              </p:nvCxnSpPr>
              <p:spPr>
                <a:xfrm>
                  <a:off x="6084168" y="3629274"/>
                  <a:ext cx="180020" cy="0"/>
                </a:xfrm>
                <a:prstGeom prst="line">
                  <a:avLst/>
                </a:prstGeom>
                <a:grpFill/>
                <a:ln w="9525" cap="flat" cmpd="sng" algn="ctr">
                  <a:solidFill>
                    <a:srgbClr val="424242"/>
                  </a:solidFill>
                  <a:prstDash val="solid"/>
                </a:ln>
                <a:effectLst/>
              </p:spPr>
            </p:cxnSp>
            <p:cxnSp>
              <p:nvCxnSpPr>
                <p:cNvPr id="252" name="Gerade Verbindung 169">
                  <a:extLst>
                    <a:ext uri="{FF2B5EF4-FFF2-40B4-BE49-F238E27FC236}">
                      <a16:creationId xmlns:a16="http://schemas.microsoft.com/office/drawing/2014/main" id="{EA0E693F-48FD-64BB-E404-7351E30F3CBB}"/>
                    </a:ext>
                  </a:extLst>
                </p:cNvPr>
                <p:cNvCxnSpPr/>
                <p:nvPr/>
              </p:nvCxnSpPr>
              <p:spPr>
                <a:xfrm>
                  <a:off x="6084168" y="3807044"/>
                  <a:ext cx="180020" cy="0"/>
                </a:xfrm>
                <a:prstGeom prst="line">
                  <a:avLst/>
                </a:prstGeom>
                <a:grpFill/>
                <a:ln w="9525" cap="flat" cmpd="sng" algn="ctr">
                  <a:solidFill>
                    <a:srgbClr val="424242"/>
                  </a:solidFill>
                  <a:prstDash val="solid"/>
                </a:ln>
                <a:effectLst/>
              </p:spPr>
            </p:cxnSp>
            <p:cxnSp>
              <p:nvCxnSpPr>
                <p:cNvPr id="253" name="Gerade Verbindung 170">
                  <a:extLst>
                    <a:ext uri="{FF2B5EF4-FFF2-40B4-BE49-F238E27FC236}">
                      <a16:creationId xmlns:a16="http://schemas.microsoft.com/office/drawing/2014/main" id="{71195C7D-8708-D5F5-2A4A-6797C6746D3F}"/>
                    </a:ext>
                  </a:extLst>
                </p:cNvPr>
                <p:cNvCxnSpPr/>
                <p:nvPr/>
              </p:nvCxnSpPr>
              <p:spPr>
                <a:xfrm>
                  <a:off x="6084168" y="3984814"/>
                  <a:ext cx="180020" cy="0"/>
                </a:xfrm>
                <a:prstGeom prst="line">
                  <a:avLst/>
                </a:prstGeom>
                <a:grpFill/>
                <a:ln w="9525" cap="flat" cmpd="sng" algn="ctr">
                  <a:solidFill>
                    <a:srgbClr val="424242"/>
                  </a:solidFill>
                  <a:prstDash val="solid"/>
                </a:ln>
                <a:effectLst/>
              </p:spPr>
            </p:cxnSp>
            <p:cxnSp>
              <p:nvCxnSpPr>
                <p:cNvPr id="254" name="Gerade Verbindung 171">
                  <a:extLst>
                    <a:ext uri="{FF2B5EF4-FFF2-40B4-BE49-F238E27FC236}">
                      <a16:creationId xmlns:a16="http://schemas.microsoft.com/office/drawing/2014/main" id="{C2B711BC-B9A2-5A9B-EE0A-44AED220A6A0}"/>
                    </a:ext>
                  </a:extLst>
                </p:cNvPr>
                <p:cNvCxnSpPr/>
                <p:nvPr/>
              </p:nvCxnSpPr>
              <p:spPr>
                <a:xfrm>
                  <a:off x="6084168" y="4162584"/>
                  <a:ext cx="180020" cy="0"/>
                </a:xfrm>
                <a:prstGeom prst="line">
                  <a:avLst/>
                </a:prstGeom>
                <a:grpFill/>
                <a:ln w="9525" cap="flat" cmpd="sng" algn="ctr">
                  <a:solidFill>
                    <a:srgbClr val="424242"/>
                  </a:solidFill>
                  <a:prstDash val="solid"/>
                </a:ln>
                <a:effectLst/>
              </p:spPr>
            </p:cxnSp>
            <p:cxnSp>
              <p:nvCxnSpPr>
                <p:cNvPr id="255" name="Gerade Verbindung 172">
                  <a:extLst>
                    <a:ext uri="{FF2B5EF4-FFF2-40B4-BE49-F238E27FC236}">
                      <a16:creationId xmlns:a16="http://schemas.microsoft.com/office/drawing/2014/main" id="{83759015-0033-8C31-3BEF-EC16CBCFB336}"/>
                    </a:ext>
                  </a:extLst>
                </p:cNvPr>
                <p:cNvCxnSpPr/>
                <p:nvPr/>
              </p:nvCxnSpPr>
              <p:spPr>
                <a:xfrm>
                  <a:off x="6084168" y="4340354"/>
                  <a:ext cx="180020" cy="0"/>
                </a:xfrm>
                <a:prstGeom prst="line">
                  <a:avLst/>
                </a:prstGeom>
                <a:grpFill/>
                <a:ln w="9525" cap="flat" cmpd="sng" algn="ctr">
                  <a:solidFill>
                    <a:srgbClr val="424242"/>
                  </a:solidFill>
                  <a:prstDash val="solid"/>
                </a:ln>
                <a:effectLst/>
              </p:spPr>
            </p:cxnSp>
            <p:cxnSp>
              <p:nvCxnSpPr>
                <p:cNvPr id="256" name="Gerade Verbindung 173">
                  <a:extLst>
                    <a:ext uri="{FF2B5EF4-FFF2-40B4-BE49-F238E27FC236}">
                      <a16:creationId xmlns:a16="http://schemas.microsoft.com/office/drawing/2014/main" id="{C4CF0742-ACF9-FCA4-B6B4-9D85ADF72609}"/>
                    </a:ext>
                  </a:extLst>
                </p:cNvPr>
                <p:cNvCxnSpPr/>
                <p:nvPr/>
              </p:nvCxnSpPr>
              <p:spPr>
                <a:xfrm>
                  <a:off x="6084168" y="4518124"/>
                  <a:ext cx="180020" cy="0"/>
                </a:xfrm>
                <a:prstGeom prst="line">
                  <a:avLst/>
                </a:prstGeom>
                <a:grpFill/>
                <a:ln w="9525" cap="flat" cmpd="sng" algn="ctr">
                  <a:solidFill>
                    <a:srgbClr val="424242"/>
                  </a:solidFill>
                  <a:prstDash val="solid"/>
                </a:ln>
                <a:effectLst/>
              </p:spPr>
            </p:cxnSp>
            <p:cxnSp>
              <p:nvCxnSpPr>
                <p:cNvPr id="257" name="Gerade Verbindung 174">
                  <a:extLst>
                    <a:ext uri="{FF2B5EF4-FFF2-40B4-BE49-F238E27FC236}">
                      <a16:creationId xmlns:a16="http://schemas.microsoft.com/office/drawing/2014/main" id="{56E823DC-8F83-D02C-C7D0-AF338C2C6CD0}"/>
                    </a:ext>
                  </a:extLst>
                </p:cNvPr>
                <p:cNvCxnSpPr/>
                <p:nvPr/>
              </p:nvCxnSpPr>
              <p:spPr>
                <a:xfrm>
                  <a:off x="6084168" y="4695894"/>
                  <a:ext cx="180020" cy="0"/>
                </a:xfrm>
                <a:prstGeom prst="line">
                  <a:avLst/>
                </a:prstGeom>
                <a:grpFill/>
                <a:ln w="9525" cap="flat" cmpd="sng" algn="ctr">
                  <a:solidFill>
                    <a:srgbClr val="424242"/>
                  </a:solidFill>
                  <a:prstDash val="solid"/>
                </a:ln>
                <a:effectLst/>
              </p:spPr>
            </p:cxnSp>
            <p:cxnSp>
              <p:nvCxnSpPr>
                <p:cNvPr id="258" name="Gerade Verbindung 175">
                  <a:extLst>
                    <a:ext uri="{FF2B5EF4-FFF2-40B4-BE49-F238E27FC236}">
                      <a16:creationId xmlns:a16="http://schemas.microsoft.com/office/drawing/2014/main" id="{E9C6022F-8595-C727-1FCF-473B828D3726}"/>
                    </a:ext>
                  </a:extLst>
                </p:cNvPr>
                <p:cNvCxnSpPr/>
                <p:nvPr/>
              </p:nvCxnSpPr>
              <p:spPr>
                <a:xfrm>
                  <a:off x="6084168" y="4873664"/>
                  <a:ext cx="180020" cy="0"/>
                </a:xfrm>
                <a:prstGeom prst="line">
                  <a:avLst/>
                </a:prstGeom>
                <a:grpFill/>
                <a:ln w="9525" cap="flat" cmpd="sng" algn="ctr">
                  <a:solidFill>
                    <a:srgbClr val="424242"/>
                  </a:solidFill>
                  <a:prstDash val="solid"/>
                </a:ln>
                <a:effectLst/>
              </p:spPr>
            </p:cxnSp>
            <p:cxnSp>
              <p:nvCxnSpPr>
                <p:cNvPr id="259" name="Gerade Verbindung 176">
                  <a:extLst>
                    <a:ext uri="{FF2B5EF4-FFF2-40B4-BE49-F238E27FC236}">
                      <a16:creationId xmlns:a16="http://schemas.microsoft.com/office/drawing/2014/main" id="{25E43AF8-A930-B73F-F008-2D0DCE39F22A}"/>
                    </a:ext>
                  </a:extLst>
                </p:cNvPr>
                <p:cNvCxnSpPr/>
                <p:nvPr/>
              </p:nvCxnSpPr>
              <p:spPr>
                <a:xfrm>
                  <a:off x="6084168" y="5051434"/>
                  <a:ext cx="180020" cy="0"/>
                </a:xfrm>
                <a:prstGeom prst="line">
                  <a:avLst/>
                </a:prstGeom>
                <a:grpFill/>
                <a:ln w="9525" cap="flat" cmpd="sng" algn="ctr">
                  <a:solidFill>
                    <a:srgbClr val="424242"/>
                  </a:solidFill>
                  <a:prstDash val="solid"/>
                </a:ln>
                <a:effectLst/>
              </p:spPr>
            </p:cxnSp>
          </p:grpSp>
          <p:grpSp>
            <p:nvGrpSpPr>
              <p:cNvPr id="227" name="Gruppieren 144">
                <a:extLst>
                  <a:ext uri="{FF2B5EF4-FFF2-40B4-BE49-F238E27FC236}">
                    <a16:creationId xmlns:a16="http://schemas.microsoft.com/office/drawing/2014/main" id="{6CFBD0F8-7DDA-0EA6-AC68-ADF63F3F0C3A}"/>
                  </a:ext>
                </a:extLst>
              </p:cNvPr>
              <p:cNvGrpSpPr/>
              <p:nvPr/>
            </p:nvGrpSpPr>
            <p:grpSpPr>
              <a:xfrm>
                <a:off x="6084168" y="2384884"/>
                <a:ext cx="180020" cy="2844316"/>
                <a:chOff x="6084168" y="2384884"/>
                <a:chExt cx="180020" cy="2844316"/>
              </a:xfrm>
              <a:grpFill/>
            </p:grpSpPr>
            <p:sp>
              <p:nvSpPr>
                <p:cNvPr id="228" name="Rechteck 145">
                  <a:extLst>
                    <a:ext uri="{FF2B5EF4-FFF2-40B4-BE49-F238E27FC236}">
                      <a16:creationId xmlns:a16="http://schemas.microsoft.com/office/drawing/2014/main" id="{FCD7E374-CFB3-1FDB-6F06-47B4C9C8B20C}"/>
                    </a:ext>
                  </a:extLst>
                </p:cNvPr>
                <p:cNvSpPr/>
                <p:nvPr/>
              </p:nvSpPr>
              <p:spPr>
                <a:xfrm>
                  <a:off x="6084168" y="2384884"/>
                  <a:ext cx="180020" cy="2844316"/>
                </a:xfrm>
                <a:prstGeom prst="rect">
                  <a:avLst/>
                </a:prstGeom>
                <a:grpFill/>
                <a:ln w="12700"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cxnSp>
              <p:nvCxnSpPr>
                <p:cNvPr id="229" name="Gerade Verbindung 146">
                  <a:extLst>
                    <a:ext uri="{FF2B5EF4-FFF2-40B4-BE49-F238E27FC236}">
                      <a16:creationId xmlns:a16="http://schemas.microsoft.com/office/drawing/2014/main" id="{2FBE6DE9-04A7-5FD8-2D6C-7896B64BD4AB}"/>
                    </a:ext>
                  </a:extLst>
                </p:cNvPr>
                <p:cNvCxnSpPr/>
                <p:nvPr/>
              </p:nvCxnSpPr>
              <p:spPr>
                <a:xfrm>
                  <a:off x="6084168" y="2562654"/>
                  <a:ext cx="180020" cy="0"/>
                </a:xfrm>
                <a:prstGeom prst="line">
                  <a:avLst/>
                </a:prstGeom>
                <a:grpFill/>
                <a:ln w="9525" cap="flat" cmpd="sng" algn="ctr">
                  <a:solidFill>
                    <a:srgbClr val="424242"/>
                  </a:solidFill>
                  <a:prstDash val="solid"/>
                </a:ln>
                <a:effectLst/>
              </p:spPr>
            </p:cxnSp>
            <p:cxnSp>
              <p:nvCxnSpPr>
                <p:cNvPr id="230" name="Gerade Verbindung 147">
                  <a:extLst>
                    <a:ext uri="{FF2B5EF4-FFF2-40B4-BE49-F238E27FC236}">
                      <a16:creationId xmlns:a16="http://schemas.microsoft.com/office/drawing/2014/main" id="{94A021BC-5088-7BA2-398C-CB1DB85CA64B}"/>
                    </a:ext>
                  </a:extLst>
                </p:cNvPr>
                <p:cNvCxnSpPr/>
                <p:nvPr/>
              </p:nvCxnSpPr>
              <p:spPr>
                <a:xfrm>
                  <a:off x="6084168" y="2740424"/>
                  <a:ext cx="180020" cy="0"/>
                </a:xfrm>
                <a:prstGeom prst="line">
                  <a:avLst/>
                </a:prstGeom>
                <a:grpFill/>
                <a:ln w="9525" cap="flat" cmpd="sng" algn="ctr">
                  <a:solidFill>
                    <a:srgbClr val="424242"/>
                  </a:solidFill>
                  <a:prstDash val="solid"/>
                </a:ln>
                <a:effectLst/>
              </p:spPr>
            </p:cxnSp>
            <p:cxnSp>
              <p:nvCxnSpPr>
                <p:cNvPr id="231" name="Gerade Verbindung 148">
                  <a:extLst>
                    <a:ext uri="{FF2B5EF4-FFF2-40B4-BE49-F238E27FC236}">
                      <a16:creationId xmlns:a16="http://schemas.microsoft.com/office/drawing/2014/main" id="{6CCD4C11-F137-E797-AF6D-2AA1095B2746}"/>
                    </a:ext>
                  </a:extLst>
                </p:cNvPr>
                <p:cNvCxnSpPr/>
                <p:nvPr/>
              </p:nvCxnSpPr>
              <p:spPr>
                <a:xfrm>
                  <a:off x="6084168" y="2918194"/>
                  <a:ext cx="180020" cy="0"/>
                </a:xfrm>
                <a:prstGeom prst="line">
                  <a:avLst/>
                </a:prstGeom>
                <a:grpFill/>
                <a:ln w="9525" cap="flat" cmpd="sng" algn="ctr">
                  <a:solidFill>
                    <a:srgbClr val="424242"/>
                  </a:solidFill>
                  <a:prstDash val="solid"/>
                </a:ln>
                <a:effectLst/>
              </p:spPr>
            </p:cxnSp>
            <p:cxnSp>
              <p:nvCxnSpPr>
                <p:cNvPr id="232" name="Gerade Verbindung 149">
                  <a:extLst>
                    <a:ext uri="{FF2B5EF4-FFF2-40B4-BE49-F238E27FC236}">
                      <a16:creationId xmlns:a16="http://schemas.microsoft.com/office/drawing/2014/main" id="{975DDAC7-D0E0-901F-A1CB-918ADB69AFA0}"/>
                    </a:ext>
                  </a:extLst>
                </p:cNvPr>
                <p:cNvCxnSpPr/>
                <p:nvPr/>
              </p:nvCxnSpPr>
              <p:spPr>
                <a:xfrm>
                  <a:off x="6084168" y="3095964"/>
                  <a:ext cx="180020" cy="0"/>
                </a:xfrm>
                <a:prstGeom prst="line">
                  <a:avLst/>
                </a:prstGeom>
                <a:grpFill/>
                <a:ln w="9525" cap="flat" cmpd="sng" algn="ctr">
                  <a:solidFill>
                    <a:srgbClr val="424242"/>
                  </a:solidFill>
                  <a:prstDash val="solid"/>
                </a:ln>
                <a:effectLst/>
              </p:spPr>
            </p:cxnSp>
            <p:cxnSp>
              <p:nvCxnSpPr>
                <p:cNvPr id="233" name="Gerade Verbindung 150">
                  <a:extLst>
                    <a:ext uri="{FF2B5EF4-FFF2-40B4-BE49-F238E27FC236}">
                      <a16:creationId xmlns:a16="http://schemas.microsoft.com/office/drawing/2014/main" id="{CF1EC115-AE1D-14FA-393A-F1E61E129376}"/>
                    </a:ext>
                  </a:extLst>
                </p:cNvPr>
                <p:cNvCxnSpPr/>
                <p:nvPr/>
              </p:nvCxnSpPr>
              <p:spPr>
                <a:xfrm>
                  <a:off x="6084168" y="3273734"/>
                  <a:ext cx="180020" cy="0"/>
                </a:xfrm>
                <a:prstGeom prst="line">
                  <a:avLst/>
                </a:prstGeom>
                <a:grpFill/>
                <a:ln w="9525" cap="flat" cmpd="sng" algn="ctr">
                  <a:solidFill>
                    <a:srgbClr val="424242"/>
                  </a:solidFill>
                  <a:prstDash val="solid"/>
                </a:ln>
                <a:effectLst/>
              </p:spPr>
            </p:cxnSp>
            <p:cxnSp>
              <p:nvCxnSpPr>
                <p:cNvPr id="234" name="Gerade Verbindung 151">
                  <a:extLst>
                    <a:ext uri="{FF2B5EF4-FFF2-40B4-BE49-F238E27FC236}">
                      <a16:creationId xmlns:a16="http://schemas.microsoft.com/office/drawing/2014/main" id="{B9012CDB-ACED-22E3-1B17-01FF8956EA63}"/>
                    </a:ext>
                  </a:extLst>
                </p:cNvPr>
                <p:cNvCxnSpPr/>
                <p:nvPr/>
              </p:nvCxnSpPr>
              <p:spPr>
                <a:xfrm>
                  <a:off x="6084168" y="3451504"/>
                  <a:ext cx="180020" cy="0"/>
                </a:xfrm>
                <a:prstGeom prst="line">
                  <a:avLst/>
                </a:prstGeom>
                <a:grpFill/>
                <a:ln w="9525" cap="flat" cmpd="sng" algn="ctr">
                  <a:solidFill>
                    <a:srgbClr val="424242"/>
                  </a:solidFill>
                  <a:prstDash val="solid"/>
                </a:ln>
                <a:effectLst/>
              </p:spPr>
            </p:cxnSp>
            <p:cxnSp>
              <p:nvCxnSpPr>
                <p:cNvPr id="235" name="Gerade Verbindung 152">
                  <a:extLst>
                    <a:ext uri="{FF2B5EF4-FFF2-40B4-BE49-F238E27FC236}">
                      <a16:creationId xmlns:a16="http://schemas.microsoft.com/office/drawing/2014/main" id="{B2B929B0-3768-8A31-56F3-908AB4F4F7F9}"/>
                    </a:ext>
                  </a:extLst>
                </p:cNvPr>
                <p:cNvCxnSpPr/>
                <p:nvPr/>
              </p:nvCxnSpPr>
              <p:spPr>
                <a:xfrm>
                  <a:off x="6084168" y="3629274"/>
                  <a:ext cx="180020" cy="0"/>
                </a:xfrm>
                <a:prstGeom prst="line">
                  <a:avLst/>
                </a:prstGeom>
                <a:grpFill/>
                <a:ln w="9525" cap="flat" cmpd="sng" algn="ctr">
                  <a:solidFill>
                    <a:srgbClr val="424242"/>
                  </a:solidFill>
                  <a:prstDash val="solid"/>
                </a:ln>
                <a:effectLst/>
              </p:spPr>
            </p:cxnSp>
            <p:cxnSp>
              <p:nvCxnSpPr>
                <p:cNvPr id="236" name="Gerade Verbindung 153">
                  <a:extLst>
                    <a:ext uri="{FF2B5EF4-FFF2-40B4-BE49-F238E27FC236}">
                      <a16:creationId xmlns:a16="http://schemas.microsoft.com/office/drawing/2014/main" id="{AC7C5340-4DB2-FD03-C1F1-C3B19385E9AA}"/>
                    </a:ext>
                  </a:extLst>
                </p:cNvPr>
                <p:cNvCxnSpPr/>
                <p:nvPr/>
              </p:nvCxnSpPr>
              <p:spPr>
                <a:xfrm>
                  <a:off x="6084168" y="3807044"/>
                  <a:ext cx="180020" cy="0"/>
                </a:xfrm>
                <a:prstGeom prst="line">
                  <a:avLst/>
                </a:prstGeom>
                <a:grpFill/>
                <a:ln w="9525" cap="flat" cmpd="sng" algn="ctr">
                  <a:solidFill>
                    <a:srgbClr val="424242"/>
                  </a:solidFill>
                  <a:prstDash val="solid"/>
                </a:ln>
                <a:effectLst/>
              </p:spPr>
            </p:cxnSp>
            <p:cxnSp>
              <p:nvCxnSpPr>
                <p:cNvPr id="237" name="Gerade Verbindung 154">
                  <a:extLst>
                    <a:ext uri="{FF2B5EF4-FFF2-40B4-BE49-F238E27FC236}">
                      <a16:creationId xmlns:a16="http://schemas.microsoft.com/office/drawing/2014/main" id="{4259D38A-19CA-C445-2ABB-14ABE5E96F44}"/>
                    </a:ext>
                  </a:extLst>
                </p:cNvPr>
                <p:cNvCxnSpPr/>
                <p:nvPr/>
              </p:nvCxnSpPr>
              <p:spPr>
                <a:xfrm>
                  <a:off x="6084168" y="3984814"/>
                  <a:ext cx="180020" cy="0"/>
                </a:xfrm>
                <a:prstGeom prst="line">
                  <a:avLst/>
                </a:prstGeom>
                <a:grpFill/>
                <a:ln w="9525" cap="flat" cmpd="sng" algn="ctr">
                  <a:solidFill>
                    <a:srgbClr val="424242"/>
                  </a:solidFill>
                  <a:prstDash val="solid"/>
                </a:ln>
                <a:effectLst/>
              </p:spPr>
            </p:cxnSp>
            <p:cxnSp>
              <p:nvCxnSpPr>
                <p:cNvPr id="238" name="Gerade Verbindung 155">
                  <a:extLst>
                    <a:ext uri="{FF2B5EF4-FFF2-40B4-BE49-F238E27FC236}">
                      <a16:creationId xmlns:a16="http://schemas.microsoft.com/office/drawing/2014/main" id="{09A7AFD1-0B2D-1530-B40B-9155AAFA26E1}"/>
                    </a:ext>
                  </a:extLst>
                </p:cNvPr>
                <p:cNvCxnSpPr/>
                <p:nvPr/>
              </p:nvCxnSpPr>
              <p:spPr>
                <a:xfrm>
                  <a:off x="6084168" y="4162584"/>
                  <a:ext cx="180020" cy="0"/>
                </a:xfrm>
                <a:prstGeom prst="line">
                  <a:avLst/>
                </a:prstGeom>
                <a:grpFill/>
                <a:ln w="9525" cap="flat" cmpd="sng" algn="ctr">
                  <a:solidFill>
                    <a:srgbClr val="424242"/>
                  </a:solidFill>
                  <a:prstDash val="solid"/>
                </a:ln>
                <a:effectLst/>
              </p:spPr>
            </p:cxnSp>
            <p:cxnSp>
              <p:nvCxnSpPr>
                <p:cNvPr id="239" name="Gerade Verbindung 156">
                  <a:extLst>
                    <a:ext uri="{FF2B5EF4-FFF2-40B4-BE49-F238E27FC236}">
                      <a16:creationId xmlns:a16="http://schemas.microsoft.com/office/drawing/2014/main" id="{B621AE9E-8CD1-654D-D13F-27ADCC9CF4CA}"/>
                    </a:ext>
                  </a:extLst>
                </p:cNvPr>
                <p:cNvCxnSpPr/>
                <p:nvPr/>
              </p:nvCxnSpPr>
              <p:spPr>
                <a:xfrm>
                  <a:off x="6084168" y="4340354"/>
                  <a:ext cx="180020" cy="0"/>
                </a:xfrm>
                <a:prstGeom prst="line">
                  <a:avLst/>
                </a:prstGeom>
                <a:grpFill/>
                <a:ln w="9525" cap="flat" cmpd="sng" algn="ctr">
                  <a:solidFill>
                    <a:srgbClr val="424242"/>
                  </a:solidFill>
                  <a:prstDash val="solid"/>
                </a:ln>
                <a:effectLst/>
              </p:spPr>
            </p:cxnSp>
            <p:cxnSp>
              <p:nvCxnSpPr>
                <p:cNvPr id="240" name="Gerade Verbindung 157">
                  <a:extLst>
                    <a:ext uri="{FF2B5EF4-FFF2-40B4-BE49-F238E27FC236}">
                      <a16:creationId xmlns:a16="http://schemas.microsoft.com/office/drawing/2014/main" id="{6D13C12F-C829-C79A-B1B8-5AC7EE1104F9}"/>
                    </a:ext>
                  </a:extLst>
                </p:cNvPr>
                <p:cNvCxnSpPr/>
                <p:nvPr/>
              </p:nvCxnSpPr>
              <p:spPr>
                <a:xfrm>
                  <a:off x="6084168" y="4518124"/>
                  <a:ext cx="180020" cy="0"/>
                </a:xfrm>
                <a:prstGeom prst="line">
                  <a:avLst/>
                </a:prstGeom>
                <a:grpFill/>
                <a:ln w="9525" cap="flat" cmpd="sng" algn="ctr">
                  <a:solidFill>
                    <a:srgbClr val="424242"/>
                  </a:solidFill>
                  <a:prstDash val="solid"/>
                </a:ln>
                <a:effectLst/>
              </p:spPr>
            </p:cxnSp>
            <p:cxnSp>
              <p:nvCxnSpPr>
                <p:cNvPr id="241" name="Gerade Verbindung 158">
                  <a:extLst>
                    <a:ext uri="{FF2B5EF4-FFF2-40B4-BE49-F238E27FC236}">
                      <a16:creationId xmlns:a16="http://schemas.microsoft.com/office/drawing/2014/main" id="{EF36B718-7C95-A1EC-E05E-386599B7ADB0}"/>
                    </a:ext>
                  </a:extLst>
                </p:cNvPr>
                <p:cNvCxnSpPr/>
                <p:nvPr/>
              </p:nvCxnSpPr>
              <p:spPr>
                <a:xfrm>
                  <a:off x="6084168" y="4695894"/>
                  <a:ext cx="180020" cy="0"/>
                </a:xfrm>
                <a:prstGeom prst="line">
                  <a:avLst/>
                </a:prstGeom>
                <a:grpFill/>
                <a:ln w="9525" cap="flat" cmpd="sng" algn="ctr">
                  <a:solidFill>
                    <a:srgbClr val="424242"/>
                  </a:solidFill>
                  <a:prstDash val="solid"/>
                </a:ln>
                <a:effectLst/>
              </p:spPr>
            </p:cxnSp>
            <p:cxnSp>
              <p:nvCxnSpPr>
                <p:cNvPr id="242" name="Gerade Verbindung 159">
                  <a:extLst>
                    <a:ext uri="{FF2B5EF4-FFF2-40B4-BE49-F238E27FC236}">
                      <a16:creationId xmlns:a16="http://schemas.microsoft.com/office/drawing/2014/main" id="{50632E63-9DB0-7FB3-00A0-0B85E21F9F3B}"/>
                    </a:ext>
                  </a:extLst>
                </p:cNvPr>
                <p:cNvCxnSpPr/>
                <p:nvPr/>
              </p:nvCxnSpPr>
              <p:spPr>
                <a:xfrm>
                  <a:off x="6084168" y="4873664"/>
                  <a:ext cx="180020" cy="0"/>
                </a:xfrm>
                <a:prstGeom prst="line">
                  <a:avLst/>
                </a:prstGeom>
                <a:grpFill/>
                <a:ln w="9525" cap="flat" cmpd="sng" algn="ctr">
                  <a:solidFill>
                    <a:srgbClr val="424242"/>
                  </a:solidFill>
                  <a:prstDash val="solid"/>
                </a:ln>
                <a:effectLst/>
              </p:spPr>
            </p:cxnSp>
            <p:cxnSp>
              <p:nvCxnSpPr>
                <p:cNvPr id="243" name="Gerade Verbindung 160">
                  <a:extLst>
                    <a:ext uri="{FF2B5EF4-FFF2-40B4-BE49-F238E27FC236}">
                      <a16:creationId xmlns:a16="http://schemas.microsoft.com/office/drawing/2014/main" id="{CCC1DF39-CF17-6660-F7E4-252D8DD6A5D1}"/>
                    </a:ext>
                  </a:extLst>
                </p:cNvPr>
                <p:cNvCxnSpPr/>
                <p:nvPr/>
              </p:nvCxnSpPr>
              <p:spPr>
                <a:xfrm>
                  <a:off x="6084168" y="5051434"/>
                  <a:ext cx="180020" cy="0"/>
                </a:xfrm>
                <a:prstGeom prst="line">
                  <a:avLst/>
                </a:prstGeom>
                <a:grpFill/>
                <a:ln w="9525" cap="flat" cmpd="sng" algn="ctr">
                  <a:solidFill>
                    <a:srgbClr val="424242"/>
                  </a:solidFill>
                  <a:prstDash val="solid"/>
                </a:ln>
                <a:effectLst/>
              </p:spPr>
            </p:cxnSp>
          </p:grpSp>
        </p:grpSp>
        <p:grpSp>
          <p:nvGrpSpPr>
            <p:cNvPr id="189" name="Gruppieren 213">
              <a:extLst>
                <a:ext uri="{FF2B5EF4-FFF2-40B4-BE49-F238E27FC236}">
                  <a16:creationId xmlns:a16="http://schemas.microsoft.com/office/drawing/2014/main" id="{8E725B73-BFB0-AA59-0442-77B2F75A5EDA}"/>
                </a:ext>
              </a:extLst>
            </p:cNvPr>
            <p:cNvGrpSpPr/>
            <p:nvPr/>
          </p:nvGrpSpPr>
          <p:grpSpPr>
            <a:xfrm>
              <a:off x="7596336" y="2384884"/>
              <a:ext cx="468052" cy="2844316"/>
              <a:chOff x="5796136" y="2384884"/>
              <a:chExt cx="468052" cy="2844316"/>
            </a:xfrm>
            <a:solidFill>
              <a:srgbClr val="FFFFFF">
                <a:lumMod val="95000"/>
              </a:srgbClr>
            </a:solidFill>
          </p:grpSpPr>
          <p:sp>
            <p:nvSpPr>
              <p:cNvPr id="190" name="Rechteck 214">
                <a:extLst>
                  <a:ext uri="{FF2B5EF4-FFF2-40B4-BE49-F238E27FC236}">
                    <a16:creationId xmlns:a16="http://schemas.microsoft.com/office/drawing/2014/main" id="{BA9CA6C5-E78B-6C38-1894-1F22D9C3C26C}"/>
                  </a:ext>
                </a:extLst>
              </p:cNvPr>
              <p:cNvSpPr/>
              <p:nvPr/>
            </p:nvSpPr>
            <p:spPr>
              <a:xfrm>
                <a:off x="5796136" y="2384884"/>
                <a:ext cx="468052" cy="2844316"/>
              </a:xfrm>
              <a:prstGeom prst="rect">
                <a:avLst/>
              </a:prstGeom>
              <a:grpFill/>
              <a:ln w="12700"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grpSp>
            <p:nvGrpSpPr>
              <p:cNvPr id="191" name="Gruppieren 215">
                <a:extLst>
                  <a:ext uri="{FF2B5EF4-FFF2-40B4-BE49-F238E27FC236}">
                    <a16:creationId xmlns:a16="http://schemas.microsoft.com/office/drawing/2014/main" id="{DEFBD95B-EB6D-D939-A58B-F7568DD88D00}"/>
                  </a:ext>
                </a:extLst>
              </p:cNvPr>
              <p:cNvGrpSpPr/>
              <p:nvPr/>
            </p:nvGrpSpPr>
            <p:grpSpPr>
              <a:xfrm>
                <a:off x="5796136" y="2384884"/>
                <a:ext cx="180020" cy="2844316"/>
                <a:chOff x="6084168" y="2384884"/>
                <a:chExt cx="180020" cy="2844316"/>
              </a:xfrm>
              <a:grpFill/>
            </p:grpSpPr>
            <p:sp>
              <p:nvSpPr>
                <p:cNvPr id="209" name="Rechteck 233">
                  <a:extLst>
                    <a:ext uri="{FF2B5EF4-FFF2-40B4-BE49-F238E27FC236}">
                      <a16:creationId xmlns:a16="http://schemas.microsoft.com/office/drawing/2014/main" id="{32C845E6-007A-AEFC-0E20-846F7B7022B7}"/>
                    </a:ext>
                  </a:extLst>
                </p:cNvPr>
                <p:cNvSpPr/>
                <p:nvPr/>
              </p:nvSpPr>
              <p:spPr>
                <a:xfrm>
                  <a:off x="6084168" y="2384884"/>
                  <a:ext cx="180020" cy="2844316"/>
                </a:xfrm>
                <a:prstGeom prst="rect">
                  <a:avLst/>
                </a:prstGeom>
                <a:grpFill/>
                <a:ln w="12700"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cxnSp>
              <p:nvCxnSpPr>
                <p:cNvPr id="210" name="Gerade Verbindung 234">
                  <a:extLst>
                    <a:ext uri="{FF2B5EF4-FFF2-40B4-BE49-F238E27FC236}">
                      <a16:creationId xmlns:a16="http://schemas.microsoft.com/office/drawing/2014/main" id="{DE65C961-DAFB-FF19-0D82-20D869F270E1}"/>
                    </a:ext>
                  </a:extLst>
                </p:cNvPr>
                <p:cNvCxnSpPr/>
                <p:nvPr/>
              </p:nvCxnSpPr>
              <p:spPr>
                <a:xfrm>
                  <a:off x="6084168" y="2562654"/>
                  <a:ext cx="180020" cy="0"/>
                </a:xfrm>
                <a:prstGeom prst="line">
                  <a:avLst/>
                </a:prstGeom>
                <a:grpFill/>
                <a:ln w="9525" cap="flat" cmpd="sng" algn="ctr">
                  <a:solidFill>
                    <a:srgbClr val="424242"/>
                  </a:solidFill>
                  <a:prstDash val="solid"/>
                </a:ln>
                <a:effectLst/>
              </p:spPr>
            </p:cxnSp>
            <p:cxnSp>
              <p:nvCxnSpPr>
                <p:cNvPr id="211" name="Gerade Verbindung 235">
                  <a:extLst>
                    <a:ext uri="{FF2B5EF4-FFF2-40B4-BE49-F238E27FC236}">
                      <a16:creationId xmlns:a16="http://schemas.microsoft.com/office/drawing/2014/main" id="{79FDC27C-A340-E19A-0884-D815C8A14ACC}"/>
                    </a:ext>
                  </a:extLst>
                </p:cNvPr>
                <p:cNvCxnSpPr/>
                <p:nvPr/>
              </p:nvCxnSpPr>
              <p:spPr>
                <a:xfrm>
                  <a:off x="6084168" y="2740424"/>
                  <a:ext cx="180020" cy="0"/>
                </a:xfrm>
                <a:prstGeom prst="line">
                  <a:avLst/>
                </a:prstGeom>
                <a:grpFill/>
                <a:ln w="9525" cap="flat" cmpd="sng" algn="ctr">
                  <a:solidFill>
                    <a:srgbClr val="424242"/>
                  </a:solidFill>
                  <a:prstDash val="solid"/>
                </a:ln>
                <a:effectLst/>
              </p:spPr>
            </p:cxnSp>
            <p:cxnSp>
              <p:nvCxnSpPr>
                <p:cNvPr id="212" name="Gerade Verbindung 236">
                  <a:extLst>
                    <a:ext uri="{FF2B5EF4-FFF2-40B4-BE49-F238E27FC236}">
                      <a16:creationId xmlns:a16="http://schemas.microsoft.com/office/drawing/2014/main" id="{B0FC798C-5639-CC1C-A3C4-8FA26EA53187}"/>
                    </a:ext>
                  </a:extLst>
                </p:cNvPr>
                <p:cNvCxnSpPr/>
                <p:nvPr/>
              </p:nvCxnSpPr>
              <p:spPr>
                <a:xfrm>
                  <a:off x="6084168" y="2918194"/>
                  <a:ext cx="180020" cy="0"/>
                </a:xfrm>
                <a:prstGeom prst="line">
                  <a:avLst/>
                </a:prstGeom>
                <a:grpFill/>
                <a:ln w="9525" cap="flat" cmpd="sng" algn="ctr">
                  <a:solidFill>
                    <a:srgbClr val="424242"/>
                  </a:solidFill>
                  <a:prstDash val="solid"/>
                </a:ln>
                <a:effectLst/>
              </p:spPr>
            </p:cxnSp>
            <p:cxnSp>
              <p:nvCxnSpPr>
                <p:cNvPr id="213" name="Gerade Verbindung 237">
                  <a:extLst>
                    <a:ext uri="{FF2B5EF4-FFF2-40B4-BE49-F238E27FC236}">
                      <a16:creationId xmlns:a16="http://schemas.microsoft.com/office/drawing/2014/main" id="{B07DCBD8-5E95-82E8-3C5F-0858432E1756}"/>
                    </a:ext>
                  </a:extLst>
                </p:cNvPr>
                <p:cNvCxnSpPr/>
                <p:nvPr/>
              </p:nvCxnSpPr>
              <p:spPr>
                <a:xfrm>
                  <a:off x="6084168" y="3095964"/>
                  <a:ext cx="180020" cy="0"/>
                </a:xfrm>
                <a:prstGeom prst="line">
                  <a:avLst/>
                </a:prstGeom>
                <a:grpFill/>
                <a:ln w="9525" cap="flat" cmpd="sng" algn="ctr">
                  <a:solidFill>
                    <a:srgbClr val="424242"/>
                  </a:solidFill>
                  <a:prstDash val="solid"/>
                </a:ln>
                <a:effectLst/>
              </p:spPr>
            </p:cxnSp>
            <p:cxnSp>
              <p:nvCxnSpPr>
                <p:cNvPr id="214" name="Gerade Verbindung 238">
                  <a:extLst>
                    <a:ext uri="{FF2B5EF4-FFF2-40B4-BE49-F238E27FC236}">
                      <a16:creationId xmlns:a16="http://schemas.microsoft.com/office/drawing/2014/main" id="{3C7648B8-905F-6187-71B3-8CB68EF3CE0A}"/>
                    </a:ext>
                  </a:extLst>
                </p:cNvPr>
                <p:cNvCxnSpPr/>
                <p:nvPr/>
              </p:nvCxnSpPr>
              <p:spPr>
                <a:xfrm>
                  <a:off x="6084168" y="3273734"/>
                  <a:ext cx="180020" cy="0"/>
                </a:xfrm>
                <a:prstGeom prst="line">
                  <a:avLst/>
                </a:prstGeom>
                <a:grpFill/>
                <a:ln w="9525" cap="flat" cmpd="sng" algn="ctr">
                  <a:solidFill>
                    <a:srgbClr val="424242"/>
                  </a:solidFill>
                  <a:prstDash val="solid"/>
                </a:ln>
                <a:effectLst/>
              </p:spPr>
            </p:cxnSp>
            <p:cxnSp>
              <p:nvCxnSpPr>
                <p:cNvPr id="215" name="Gerade Verbindung 239">
                  <a:extLst>
                    <a:ext uri="{FF2B5EF4-FFF2-40B4-BE49-F238E27FC236}">
                      <a16:creationId xmlns:a16="http://schemas.microsoft.com/office/drawing/2014/main" id="{453F8810-5D9C-ACE0-122C-DAFFE4873D5B}"/>
                    </a:ext>
                  </a:extLst>
                </p:cNvPr>
                <p:cNvCxnSpPr/>
                <p:nvPr/>
              </p:nvCxnSpPr>
              <p:spPr>
                <a:xfrm>
                  <a:off x="6084168" y="3451504"/>
                  <a:ext cx="180020" cy="0"/>
                </a:xfrm>
                <a:prstGeom prst="line">
                  <a:avLst/>
                </a:prstGeom>
                <a:grpFill/>
                <a:ln w="9525" cap="flat" cmpd="sng" algn="ctr">
                  <a:solidFill>
                    <a:srgbClr val="424242"/>
                  </a:solidFill>
                  <a:prstDash val="solid"/>
                </a:ln>
                <a:effectLst/>
              </p:spPr>
            </p:cxnSp>
            <p:cxnSp>
              <p:nvCxnSpPr>
                <p:cNvPr id="216" name="Gerade Verbindung 240">
                  <a:extLst>
                    <a:ext uri="{FF2B5EF4-FFF2-40B4-BE49-F238E27FC236}">
                      <a16:creationId xmlns:a16="http://schemas.microsoft.com/office/drawing/2014/main" id="{A6EC134B-395F-D3BB-DDEB-1EF2625EBD0F}"/>
                    </a:ext>
                  </a:extLst>
                </p:cNvPr>
                <p:cNvCxnSpPr/>
                <p:nvPr/>
              </p:nvCxnSpPr>
              <p:spPr>
                <a:xfrm>
                  <a:off x="6084168" y="3629274"/>
                  <a:ext cx="180020" cy="0"/>
                </a:xfrm>
                <a:prstGeom prst="line">
                  <a:avLst/>
                </a:prstGeom>
                <a:grpFill/>
                <a:ln w="9525" cap="flat" cmpd="sng" algn="ctr">
                  <a:solidFill>
                    <a:srgbClr val="424242"/>
                  </a:solidFill>
                  <a:prstDash val="solid"/>
                </a:ln>
                <a:effectLst/>
              </p:spPr>
            </p:cxnSp>
            <p:cxnSp>
              <p:nvCxnSpPr>
                <p:cNvPr id="217" name="Gerade Verbindung 241">
                  <a:extLst>
                    <a:ext uri="{FF2B5EF4-FFF2-40B4-BE49-F238E27FC236}">
                      <a16:creationId xmlns:a16="http://schemas.microsoft.com/office/drawing/2014/main" id="{48114814-15EC-F6DB-F351-C205D6616B46}"/>
                    </a:ext>
                  </a:extLst>
                </p:cNvPr>
                <p:cNvCxnSpPr/>
                <p:nvPr/>
              </p:nvCxnSpPr>
              <p:spPr>
                <a:xfrm>
                  <a:off x="6084168" y="3807044"/>
                  <a:ext cx="180020" cy="0"/>
                </a:xfrm>
                <a:prstGeom prst="line">
                  <a:avLst/>
                </a:prstGeom>
                <a:grpFill/>
                <a:ln w="9525" cap="flat" cmpd="sng" algn="ctr">
                  <a:solidFill>
                    <a:srgbClr val="424242"/>
                  </a:solidFill>
                  <a:prstDash val="solid"/>
                </a:ln>
                <a:effectLst/>
              </p:spPr>
            </p:cxnSp>
            <p:cxnSp>
              <p:nvCxnSpPr>
                <p:cNvPr id="218" name="Gerade Verbindung 242">
                  <a:extLst>
                    <a:ext uri="{FF2B5EF4-FFF2-40B4-BE49-F238E27FC236}">
                      <a16:creationId xmlns:a16="http://schemas.microsoft.com/office/drawing/2014/main" id="{60D88D6B-0534-F626-6E14-0E91C57B7C9C}"/>
                    </a:ext>
                  </a:extLst>
                </p:cNvPr>
                <p:cNvCxnSpPr/>
                <p:nvPr/>
              </p:nvCxnSpPr>
              <p:spPr>
                <a:xfrm>
                  <a:off x="6084168" y="3984814"/>
                  <a:ext cx="180020" cy="0"/>
                </a:xfrm>
                <a:prstGeom prst="line">
                  <a:avLst/>
                </a:prstGeom>
                <a:grpFill/>
                <a:ln w="9525" cap="flat" cmpd="sng" algn="ctr">
                  <a:solidFill>
                    <a:srgbClr val="424242"/>
                  </a:solidFill>
                  <a:prstDash val="solid"/>
                </a:ln>
                <a:effectLst/>
              </p:spPr>
            </p:cxnSp>
            <p:cxnSp>
              <p:nvCxnSpPr>
                <p:cNvPr id="219" name="Gerade Verbindung 243">
                  <a:extLst>
                    <a:ext uri="{FF2B5EF4-FFF2-40B4-BE49-F238E27FC236}">
                      <a16:creationId xmlns:a16="http://schemas.microsoft.com/office/drawing/2014/main" id="{C5E9BD45-B102-FE0A-9F38-9575457D59D1}"/>
                    </a:ext>
                  </a:extLst>
                </p:cNvPr>
                <p:cNvCxnSpPr/>
                <p:nvPr/>
              </p:nvCxnSpPr>
              <p:spPr>
                <a:xfrm>
                  <a:off x="6084168" y="4162584"/>
                  <a:ext cx="180020" cy="0"/>
                </a:xfrm>
                <a:prstGeom prst="line">
                  <a:avLst/>
                </a:prstGeom>
                <a:grpFill/>
                <a:ln w="9525" cap="flat" cmpd="sng" algn="ctr">
                  <a:solidFill>
                    <a:srgbClr val="424242"/>
                  </a:solidFill>
                  <a:prstDash val="solid"/>
                </a:ln>
                <a:effectLst/>
              </p:spPr>
            </p:cxnSp>
            <p:cxnSp>
              <p:nvCxnSpPr>
                <p:cNvPr id="220" name="Gerade Verbindung 244">
                  <a:extLst>
                    <a:ext uri="{FF2B5EF4-FFF2-40B4-BE49-F238E27FC236}">
                      <a16:creationId xmlns:a16="http://schemas.microsoft.com/office/drawing/2014/main" id="{E42FFE18-C323-E564-7BCA-B01226B52FCA}"/>
                    </a:ext>
                  </a:extLst>
                </p:cNvPr>
                <p:cNvCxnSpPr/>
                <p:nvPr/>
              </p:nvCxnSpPr>
              <p:spPr>
                <a:xfrm>
                  <a:off x="6084168" y="4340354"/>
                  <a:ext cx="180020" cy="0"/>
                </a:xfrm>
                <a:prstGeom prst="line">
                  <a:avLst/>
                </a:prstGeom>
                <a:grpFill/>
                <a:ln w="9525" cap="flat" cmpd="sng" algn="ctr">
                  <a:solidFill>
                    <a:srgbClr val="424242"/>
                  </a:solidFill>
                  <a:prstDash val="solid"/>
                </a:ln>
                <a:effectLst/>
              </p:spPr>
            </p:cxnSp>
            <p:cxnSp>
              <p:nvCxnSpPr>
                <p:cNvPr id="221" name="Gerade Verbindung 245">
                  <a:extLst>
                    <a:ext uri="{FF2B5EF4-FFF2-40B4-BE49-F238E27FC236}">
                      <a16:creationId xmlns:a16="http://schemas.microsoft.com/office/drawing/2014/main" id="{2C268718-3557-BFBE-2704-6F0574EFC7F9}"/>
                    </a:ext>
                  </a:extLst>
                </p:cNvPr>
                <p:cNvCxnSpPr/>
                <p:nvPr/>
              </p:nvCxnSpPr>
              <p:spPr>
                <a:xfrm>
                  <a:off x="6084168" y="4518124"/>
                  <a:ext cx="180020" cy="0"/>
                </a:xfrm>
                <a:prstGeom prst="line">
                  <a:avLst/>
                </a:prstGeom>
                <a:grpFill/>
                <a:ln w="9525" cap="flat" cmpd="sng" algn="ctr">
                  <a:solidFill>
                    <a:srgbClr val="424242"/>
                  </a:solidFill>
                  <a:prstDash val="solid"/>
                </a:ln>
                <a:effectLst/>
              </p:spPr>
            </p:cxnSp>
            <p:cxnSp>
              <p:nvCxnSpPr>
                <p:cNvPr id="222" name="Gerade Verbindung 246">
                  <a:extLst>
                    <a:ext uri="{FF2B5EF4-FFF2-40B4-BE49-F238E27FC236}">
                      <a16:creationId xmlns:a16="http://schemas.microsoft.com/office/drawing/2014/main" id="{8486C855-77B3-86DF-9683-8821096D56A0}"/>
                    </a:ext>
                  </a:extLst>
                </p:cNvPr>
                <p:cNvCxnSpPr/>
                <p:nvPr/>
              </p:nvCxnSpPr>
              <p:spPr>
                <a:xfrm>
                  <a:off x="6084168" y="4695894"/>
                  <a:ext cx="180020" cy="0"/>
                </a:xfrm>
                <a:prstGeom prst="line">
                  <a:avLst/>
                </a:prstGeom>
                <a:grpFill/>
                <a:ln w="9525" cap="flat" cmpd="sng" algn="ctr">
                  <a:solidFill>
                    <a:srgbClr val="424242"/>
                  </a:solidFill>
                  <a:prstDash val="solid"/>
                </a:ln>
                <a:effectLst/>
              </p:spPr>
            </p:cxnSp>
            <p:cxnSp>
              <p:nvCxnSpPr>
                <p:cNvPr id="223" name="Gerade Verbindung 247">
                  <a:extLst>
                    <a:ext uri="{FF2B5EF4-FFF2-40B4-BE49-F238E27FC236}">
                      <a16:creationId xmlns:a16="http://schemas.microsoft.com/office/drawing/2014/main" id="{799EC6BB-E61C-60E5-F929-F98EE1DB837D}"/>
                    </a:ext>
                  </a:extLst>
                </p:cNvPr>
                <p:cNvCxnSpPr/>
                <p:nvPr/>
              </p:nvCxnSpPr>
              <p:spPr>
                <a:xfrm>
                  <a:off x="6084168" y="4873664"/>
                  <a:ext cx="180020" cy="0"/>
                </a:xfrm>
                <a:prstGeom prst="line">
                  <a:avLst/>
                </a:prstGeom>
                <a:grpFill/>
                <a:ln w="9525" cap="flat" cmpd="sng" algn="ctr">
                  <a:solidFill>
                    <a:srgbClr val="424242"/>
                  </a:solidFill>
                  <a:prstDash val="solid"/>
                </a:ln>
                <a:effectLst/>
              </p:spPr>
            </p:cxnSp>
            <p:cxnSp>
              <p:nvCxnSpPr>
                <p:cNvPr id="224" name="Gerade Verbindung 248">
                  <a:extLst>
                    <a:ext uri="{FF2B5EF4-FFF2-40B4-BE49-F238E27FC236}">
                      <a16:creationId xmlns:a16="http://schemas.microsoft.com/office/drawing/2014/main" id="{C80F5C5A-E6C5-68EA-0556-0519139E5F0E}"/>
                    </a:ext>
                  </a:extLst>
                </p:cNvPr>
                <p:cNvCxnSpPr/>
                <p:nvPr/>
              </p:nvCxnSpPr>
              <p:spPr>
                <a:xfrm>
                  <a:off x="6084168" y="5051434"/>
                  <a:ext cx="180020" cy="0"/>
                </a:xfrm>
                <a:prstGeom prst="line">
                  <a:avLst/>
                </a:prstGeom>
                <a:grpFill/>
                <a:ln w="9525" cap="flat" cmpd="sng" algn="ctr">
                  <a:solidFill>
                    <a:srgbClr val="424242"/>
                  </a:solidFill>
                  <a:prstDash val="solid"/>
                </a:ln>
                <a:effectLst/>
              </p:spPr>
            </p:cxnSp>
          </p:grpSp>
          <p:grpSp>
            <p:nvGrpSpPr>
              <p:cNvPr id="192" name="Gruppieren 216">
                <a:extLst>
                  <a:ext uri="{FF2B5EF4-FFF2-40B4-BE49-F238E27FC236}">
                    <a16:creationId xmlns:a16="http://schemas.microsoft.com/office/drawing/2014/main" id="{0F84A84E-70A5-2C3E-5F2A-F13111A9DBF2}"/>
                  </a:ext>
                </a:extLst>
              </p:cNvPr>
              <p:cNvGrpSpPr/>
              <p:nvPr/>
            </p:nvGrpSpPr>
            <p:grpSpPr>
              <a:xfrm>
                <a:off x="6084168" y="2384884"/>
                <a:ext cx="180020" cy="2844316"/>
                <a:chOff x="6084168" y="2384884"/>
                <a:chExt cx="180020" cy="2844316"/>
              </a:xfrm>
              <a:grpFill/>
            </p:grpSpPr>
            <p:sp>
              <p:nvSpPr>
                <p:cNvPr id="193" name="Rechteck 217">
                  <a:extLst>
                    <a:ext uri="{FF2B5EF4-FFF2-40B4-BE49-F238E27FC236}">
                      <a16:creationId xmlns:a16="http://schemas.microsoft.com/office/drawing/2014/main" id="{165D7B12-9FF5-0B1D-94B8-63DDC688F602}"/>
                    </a:ext>
                  </a:extLst>
                </p:cNvPr>
                <p:cNvSpPr/>
                <p:nvPr/>
              </p:nvSpPr>
              <p:spPr>
                <a:xfrm>
                  <a:off x="6084168" y="2384884"/>
                  <a:ext cx="180020" cy="2844316"/>
                </a:xfrm>
                <a:prstGeom prst="rect">
                  <a:avLst/>
                </a:prstGeom>
                <a:grpFill/>
                <a:ln w="12700"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cxnSp>
              <p:nvCxnSpPr>
                <p:cNvPr id="194" name="Gerade Verbindung 218">
                  <a:extLst>
                    <a:ext uri="{FF2B5EF4-FFF2-40B4-BE49-F238E27FC236}">
                      <a16:creationId xmlns:a16="http://schemas.microsoft.com/office/drawing/2014/main" id="{C4CEBE7A-0FE3-27A2-095F-F6C95408DBB8}"/>
                    </a:ext>
                  </a:extLst>
                </p:cNvPr>
                <p:cNvCxnSpPr/>
                <p:nvPr/>
              </p:nvCxnSpPr>
              <p:spPr>
                <a:xfrm>
                  <a:off x="6084168" y="2562654"/>
                  <a:ext cx="180020" cy="0"/>
                </a:xfrm>
                <a:prstGeom prst="line">
                  <a:avLst/>
                </a:prstGeom>
                <a:grpFill/>
                <a:ln w="9525" cap="flat" cmpd="sng" algn="ctr">
                  <a:solidFill>
                    <a:srgbClr val="424242"/>
                  </a:solidFill>
                  <a:prstDash val="solid"/>
                </a:ln>
                <a:effectLst/>
              </p:spPr>
            </p:cxnSp>
            <p:cxnSp>
              <p:nvCxnSpPr>
                <p:cNvPr id="195" name="Gerade Verbindung 219">
                  <a:extLst>
                    <a:ext uri="{FF2B5EF4-FFF2-40B4-BE49-F238E27FC236}">
                      <a16:creationId xmlns:a16="http://schemas.microsoft.com/office/drawing/2014/main" id="{A4C5C67E-21C2-5286-8895-7FB9AD209AA8}"/>
                    </a:ext>
                  </a:extLst>
                </p:cNvPr>
                <p:cNvCxnSpPr/>
                <p:nvPr/>
              </p:nvCxnSpPr>
              <p:spPr>
                <a:xfrm>
                  <a:off x="6084168" y="2740424"/>
                  <a:ext cx="180020" cy="0"/>
                </a:xfrm>
                <a:prstGeom prst="line">
                  <a:avLst/>
                </a:prstGeom>
                <a:grpFill/>
                <a:ln w="9525" cap="flat" cmpd="sng" algn="ctr">
                  <a:solidFill>
                    <a:srgbClr val="424242"/>
                  </a:solidFill>
                  <a:prstDash val="solid"/>
                </a:ln>
                <a:effectLst/>
              </p:spPr>
            </p:cxnSp>
            <p:cxnSp>
              <p:nvCxnSpPr>
                <p:cNvPr id="196" name="Gerade Verbindung 220">
                  <a:extLst>
                    <a:ext uri="{FF2B5EF4-FFF2-40B4-BE49-F238E27FC236}">
                      <a16:creationId xmlns:a16="http://schemas.microsoft.com/office/drawing/2014/main" id="{4C0F6ECC-D502-3550-FCD4-33EAEB26E1E9}"/>
                    </a:ext>
                  </a:extLst>
                </p:cNvPr>
                <p:cNvCxnSpPr/>
                <p:nvPr/>
              </p:nvCxnSpPr>
              <p:spPr>
                <a:xfrm>
                  <a:off x="6084168" y="2918194"/>
                  <a:ext cx="180020" cy="0"/>
                </a:xfrm>
                <a:prstGeom prst="line">
                  <a:avLst/>
                </a:prstGeom>
                <a:grpFill/>
                <a:ln w="9525" cap="flat" cmpd="sng" algn="ctr">
                  <a:solidFill>
                    <a:srgbClr val="424242"/>
                  </a:solidFill>
                  <a:prstDash val="solid"/>
                </a:ln>
                <a:effectLst/>
              </p:spPr>
            </p:cxnSp>
            <p:cxnSp>
              <p:nvCxnSpPr>
                <p:cNvPr id="197" name="Gerade Verbindung 221">
                  <a:extLst>
                    <a:ext uri="{FF2B5EF4-FFF2-40B4-BE49-F238E27FC236}">
                      <a16:creationId xmlns:a16="http://schemas.microsoft.com/office/drawing/2014/main" id="{3978C66F-11EB-660E-2142-824BE9756720}"/>
                    </a:ext>
                  </a:extLst>
                </p:cNvPr>
                <p:cNvCxnSpPr/>
                <p:nvPr/>
              </p:nvCxnSpPr>
              <p:spPr>
                <a:xfrm>
                  <a:off x="6084168" y="3095964"/>
                  <a:ext cx="180020" cy="0"/>
                </a:xfrm>
                <a:prstGeom prst="line">
                  <a:avLst/>
                </a:prstGeom>
                <a:grpFill/>
                <a:ln w="9525" cap="flat" cmpd="sng" algn="ctr">
                  <a:solidFill>
                    <a:srgbClr val="424242"/>
                  </a:solidFill>
                  <a:prstDash val="solid"/>
                </a:ln>
                <a:effectLst/>
              </p:spPr>
            </p:cxnSp>
            <p:cxnSp>
              <p:nvCxnSpPr>
                <p:cNvPr id="198" name="Gerade Verbindung 222">
                  <a:extLst>
                    <a:ext uri="{FF2B5EF4-FFF2-40B4-BE49-F238E27FC236}">
                      <a16:creationId xmlns:a16="http://schemas.microsoft.com/office/drawing/2014/main" id="{48ADEF21-DD4E-4BE3-284E-3C71D0A8741B}"/>
                    </a:ext>
                  </a:extLst>
                </p:cNvPr>
                <p:cNvCxnSpPr/>
                <p:nvPr/>
              </p:nvCxnSpPr>
              <p:spPr>
                <a:xfrm>
                  <a:off x="6084168" y="3273734"/>
                  <a:ext cx="180020" cy="0"/>
                </a:xfrm>
                <a:prstGeom prst="line">
                  <a:avLst/>
                </a:prstGeom>
                <a:grpFill/>
                <a:ln w="9525" cap="flat" cmpd="sng" algn="ctr">
                  <a:solidFill>
                    <a:srgbClr val="424242"/>
                  </a:solidFill>
                  <a:prstDash val="solid"/>
                </a:ln>
                <a:effectLst/>
              </p:spPr>
            </p:cxnSp>
            <p:cxnSp>
              <p:nvCxnSpPr>
                <p:cNvPr id="199" name="Gerade Verbindung 223">
                  <a:extLst>
                    <a:ext uri="{FF2B5EF4-FFF2-40B4-BE49-F238E27FC236}">
                      <a16:creationId xmlns:a16="http://schemas.microsoft.com/office/drawing/2014/main" id="{14B85015-EFC6-28E2-C9EF-44C41B09A956}"/>
                    </a:ext>
                  </a:extLst>
                </p:cNvPr>
                <p:cNvCxnSpPr/>
                <p:nvPr/>
              </p:nvCxnSpPr>
              <p:spPr>
                <a:xfrm>
                  <a:off x="6084168" y="3451504"/>
                  <a:ext cx="180020" cy="0"/>
                </a:xfrm>
                <a:prstGeom prst="line">
                  <a:avLst/>
                </a:prstGeom>
                <a:grpFill/>
                <a:ln w="9525" cap="flat" cmpd="sng" algn="ctr">
                  <a:solidFill>
                    <a:srgbClr val="424242"/>
                  </a:solidFill>
                  <a:prstDash val="solid"/>
                </a:ln>
                <a:effectLst/>
              </p:spPr>
            </p:cxnSp>
            <p:cxnSp>
              <p:nvCxnSpPr>
                <p:cNvPr id="200" name="Gerade Verbindung 224">
                  <a:extLst>
                    <a:ext uri="{FF2B5EF4-FFF2-40B4-BE49-F238E27FC236}">
                      <a16:creationId xmlns:a16="http://schemas.microsoft.com/office/drawing/2014/main" id="{6FE34281-A4D1-FEC2-BC5A-CEE7FF196010}"/>
                    </a:ext>
                  </a:extLst>
                </p:cNvPr>
                <p:cNvCxnSpPr/>
                <p:nvPr/>
              </p:nvCxnSpPr>
              <p:spPr>
                <a:xfrm>
                  <a:off x="6084168" y="3629274"/>
                  <a:ext cx="180020" cy="0"/>
                </a:xfrm>
                <a:prstGeom prst="line">
                  <a:avLst/>
                </a:prstGeom>
                <a:grpFill/>
                <a:ln w="9525" cap="flat" cmpd="sng" algn="ctr">
                  <a:solidFill>
                    <a:srgbClr val="424242"/>
                  </a:solidFill>
                  <a:prstDash val="solid"/>
                </a:ln>
                <a:effectLst/>
              </p:spPr>
            </p:cxnSp>
            <p:cxnSp>
              <p:nvCxnSpPr>
                <p:cNvPr id="201" name="Gerade Verbindung 225">
                  <a:extLst>
                    <a:ext uri="{FF2B5EF4-FFF2-40B4-BE49-F238E27FC236}">
                      <a16:creationId xmlns:a16="http://schemas.microsoft.com/office/drawing/2014/main" id="{3D54FEF2-145C-ED0D-465F-B09A55BF2B35}"/>
                    </a:ext>
                  </a:extLst>
                </p:cNvPr>
                <p:cNvCxnSpPr/>
                <p:nvPr/>
              </p:nvCxnSpPr>
              <p:spPr>
                <a:xfrm>
                  <a:off x="6084168" y="3807044"/>
                  <a:ext cx="180020" cy="0"/>
                </a:xfrm>
                <a:prstGeom prst="line">
                  <a:avLst/>
                </a:prstGeom>
                <a:grpFill/>
                <a:ln w="9525" cap="flat" cmpd="sng" algn="ctr">
                  <a:solidFill>
                    <a:srgbClr val="424242"/>
                  </a:solidFill>
                  <a:prstDash val="solid"/>
                </a:ln>
                <a:effectLst/>
              </p:spPr>
            </p:cxnSp>
            <p:cxnSp>
              <p:nvCxnSpPr>
                <p:cNvPr id="202" name="Gerade Verbindung 226">
                  <a:extLst>
                    <a:ext uri="{FF2B5EF4-FFF2-40B4-BE49-F238E27FC236}">
                      <a16:creationId xmlns:a16="http://schemas.microsoft.com/office/drawing/2014/main" id="{52C8C8FF-F655-F867-CF2E-283A4EB431A5}"/>
                    </a:ext>
                  </a:extLst>
                </p:cNvPr>
                <p:cNvCxnSpPr/>
                <p:nvPr/>
              </p:nvCxnSpPr>
              <p:spPr>
                <a:xfrm>
                  <a:off x="6084168" y="3984814"/>
                  <a:ext cx="180020" cy="0"/>
                </a:xfrm>
                <a:prstGeom prst="line">
                  <a:avLst/>
                </a:prstGeom>
                <a:grpFill/>
                <a:ln w="9525" cap="flat" cmpd="sng" algn="ctr">
                  <a:solidFill>
                    <a:srgbClr val="424242"/>
                  </a:solidFill>
                  <a:prstDash val="solid"/>
                </a:ln>
                <a:effectLst/>
              </p:spPr>
            </p:cxnSp>
            <p:cxnSp>
              <p:nvCxnSpPr>
                <p:cNvPr id="203" name="Gerade Verbindung 227">
                  <a:extLst>
                    <a:ext uri="{FF2B5EF4-FFF2-40B4-BE49-F238E27FC236}">
                      <a16:creationId xmlns:a16="http://schemas.microsoft.com/office/drawing/2014/main" id="{21BFF9E9-F9F4-5255-D367-AEC63E7CC1E7}"/>
                    </a:ext>
                  </a:extLst>
                </p:cNvPr>
                <p:cNvCxnSpPr/>
                <p:nvPr/>
              </p:nvCxnSpPr>
              <p:spPr>
                <a:xfrm>
                  <a:off x="6084168" y="4162584"/>
                  <a:ext cx="180020" cy="0"/>
                </a:xfrm>
                <a:prstGeom prst="line">
                  <a:avLst/>
                </a:prstGeom>
                <a:grpFill/>
                <a:ln w="9525" cap="flat" cmpd="sng" algn="ctr">
                  <a:solidFill>
                    <a:srgbClr val="424242"/>
                  </a:solidFill>
                  <a:prstDash val="solid"/>
                </a:ln>
                <a:effectLst/>
              </p:spPr>
            </p:cxnSp>
            <p:cxnSp>
              <p:nvCxnSpPr>
                <p:cNvPr id="204" name="Gerade Verbindung 228">
                  <a:extLst>
                    <a:ext uri="{FF2B5EF4-FFF2-40B4-BE49-F238E27FC236}">
                      <a16:creationId xmlns:a16="http://schemas.microsoft.com/office/drawing/2014/main" id="{A8B8D4EB-3F84-9170-E5E3-7E94DCD7D3C7}"/>
                    </a:ext>
                  </a:extLst>
                </p:cNvPr>
                <p:cNvCxnSpPr/>
                <p:nvPr/>
              </p:nvCxnSpPr>
              <p:spPr>
                <a:xfrm>
                  <a:off x="6084168" y="4340354"/>
                  <a:ext cx="180020" cy="0"/>
                </a:xfrm>
                <a:prstGeom prst="line">
                  <a:avLst/>
                </a:prstGeom>
                <a:grpFill/>
                <a:ln w="9525" cap="flat" cmpd="sng" algn="ctr">
                  <a:solidFill>
                    <a:srgbClr val="424242"/>
                  </a:solidFill>
                  <a:prstDash val="solid"/>
                </a:ln>
                <a:effectLst/>
              </p:spPr>
            </p:cxnSp>
            <p:cxnSp>
              <p:nvCxnSpPr>
                <p:cNvPr id="205" name="Gerade Verbindung 229">
                  <a:extLst>
                    <a:ext uri="{FF2B5EF4-FFF2-40B4-BE49-F238E27FC236}">
                      <a16:creationId xmlns:a16="http://schemas.microsoft.com/office/drawing/2014/main" id="{435C9984-BD7A-E25C-BB48-32E48D7C2DD3}"/>
                    </a:ext>
                  </a:extLst>
                </p:cNvPr>
                <p:cNvCxnSpPr/>
                <p:nvPr/>
              </p:nvCxnSpPr>
              <p:spPr>
                <a:xfrm>
                  <a:off x="6084168" y="4518124"/>
                  <a:ext cx="180020" cy="0"/>
                </a:xfrm>
                <a:prstGeom prst="line">
                  <a:avLst/>
                </a:prstGeom>
                <a:grpFill/>
                <a:ln w="9525" cap="flat" cmpd="sng" algn="ctr">
                  <a:solidFill>
                    <a:srgbClr val="424242"/>
                  </a:solidFill>
                  <a:prstDash val="solid"/>
                </a:ln>
                <a:effectLst/>
              </p:spPr>
            </p:cxnSp>
            <p:cxnSp>
              <p:nvCxnSpPr>
                <p:cNvPr id="206" name="Gerade Verbindung 230">
                  <a:extLst>
                    <a:ext uri="{FF2B5EF4-FFF2-40B4-BE49-F238E27FC236}">
                      <a16:creationId xmlns:a16="http://schemas.microsoft.com/office/drawing/2014/main" id="{508AC6E6-8711-7297-67DF-22411EFB37E7}"/>
                    </a:ext>
                  </a:extLst>
                </p:cNvPr>
                <p:cNvCxnSpPr/>
                <p:nvPr/>
              </p:nvCxnSpPr>
              <p:spPr>
                <a:xfrm>
                  <a:off x="6084168" y="4695894"/>
                  <a:ext cx="180020" cy="0"/>
                </a:xfrm>
                <a:prstGeom prst="line">
                  <a:avLst/>
                </a:prstGeom>
                <a:grpFill/>
                <a:ln w="9525" cap="flat" cmpd="sng" algn="ctr">
                  <a:solidFill>
                    <a:srgbClr val="424242"/>
                  </a:solidFill>
                  <a:prstDash val="solid"/>
                </a:ln>
                <a:effectLst/>
              </p:spPr>
            </p:cxnSp>
            <p:cxnSp>
              <p:nvCxnSpPr>
                <p:cNvPr id="207" name="Gerade Verbindung 231">
                  <a:extLst>
                    <a:ext uri="{FF2B5EF4-FFF2-40B4-BE49-F238E27FC236}">
                      <a16:creationId xmlns:a16="http://schemas.microsoft.com/office/drawing/2014/main" id="{67513D35-8FDA-162C-2C90-F9CB21B3EF95}"/>
                    </a:ext>
                  </a:extLst>
                </p:cNvPr>
                <p:cNvCxnSpPr/>
                <p:nvPr/>
              </p:nvCxnSpPr>
              <p:spPr>
                <a:xfrm>
                  <a:off x="6084168" y="4873664"/>
                  <a:ext cx="180020" cy="0"/>
                </a:xfrm>
                <a:prstGeom prst="line">
                  <a:avLst/>
                </a:prstGeom>
                <a:grpFill/>
                <a:ln w="9525" cap="flat" cmpd="sng" algn="ctr">
                  <a:solidFill>
                    <a:srgbClr val="424242"/>
                  </a:solidFill>
                  <a:prstDash val="solid"/>
                </a:ln>
                <a:effectLst/>
              </p:spPr>
            </p:cxnSp>
            <p:cxnSp>
              <p:nvCxnSpPr>
                <p:cNvPr id="208" name="Gerade Verbindung 232">
                  <a:extLst>
                    <a:ext uri="{FF2B5EF4-FFF2-40B4-BE49-F238E27FC236}">
                      <a16:creationId xmlns:a16="http://schemas.microsoft.com/office/drawing/2014/main" id="{86C31DBF-4ED0-12F8-F7B2-C5DCC8087001}"/>
                    </a:ext>
                  </a:extLst>
                </p:cNvPr>
                <p:cNvCxnSpPr/>
                <p:nvPr/>
              </p:nvCxnSpPr>
              <p:spPr>
                <a:xfrm>
                  <a:off x="6084168" y="5051434"/>
                  <a:ext cx="180020" cy="0"/>
                </a:xfrm>
                <a:prstGeom prst="line">
                  <a:avLst/>
                </a:prstGeom>
                <a:grpFill/>
                <a:ln w="9525" cap="flat" cmpd="sng" algn="ctr">
                  <a:solidFill>
                    <a:srgbClr val="424242"/>
                  </a:solidFill>
                  <a:prstDash val="solid"/>
                </a:ln>
                <a:effectLst/>
              </p:spPr>
            </p:cxnSp>
          </p:grpSp>
        </p:grpSp>
      </p:grpSp>
      <p:cxnSp>
        <p:nvCxnSpPr>
          <p:cNvPr id="330" name="Gerade Verbindung 251">
            <a:extLst>
              <a:ext uri="{FF2B5EF4-FFF2-40B4-BE49-F238E27FC236}">
                <a16:creationId xmlns:a16="http://schemas.microsoft.com/office/drawing/2014/main" id="{019CCB8A-BDDD-F1E9-E412-972CA3B7547A}"/>
              </a:ext>
            </a:extLst>
          </p:cNvPr>
          <p:cNvCxnSpPr/>
          <p:nvPr/>
        </p:nvCxnSpPr>
        <p:spPr>
          <a:xfrm>
            <a:off x="9127468" y="2162036"/>
            <a:ext cx="0" cy="2810562"/>
          </a:xfrm>
          <a:prstGeom prst="line">
            <a:avLst/>
          </a:prstGeom>
          <a:noFill/>
          <a:ln w="28575" cap="flat" cmpd="sng" algn="ctr">
            <a:solidFill>
              <a:srgbClr val="FF0000"/>
            </a:solidFill>
            <a:prstDash val="solid"/>
          </a:ln>
          <a:effectLst/>
        </p:spPr>
      </p:cxnSp>
      <p:cxnSp>
        <p:nvCxnSpPr>
          <p:cNvPr id="331" name="Gerade Verbindung 252">
            <a:extLst>
              <a:ext uri="{FF2B5EF4-FFF2-40B4-BE49-F238E27FC236}">
                <a16:creationId xmlns:a16="http://schemas.microsoft.com/office/drawing/2014/main" id="{4ED8B9FE-4B12-5325-2835-81B6B4526E1E}"/>
              </a:ext>
            </a:extLst>
          </p:cNvPr>
          <p:cNvCxnSpPr/>
          <p:nvPr/>
        </p:nvCxnSpPr>
        <p:spPr>
          <a:xfrm>
            <a:off x="9789107" y="2162036"/>
            <a:ext cx="0" cy="3062590"/>
          </a:xfrm>
          <a:prstGeom prst="line">
            <a:avLst/>
          </a:prstGeom>
          <a:noFill/>
          <a:ln w="28575" cap="flat" cmpd="sng" algn="ctr">
            <a:solidFill>
              <a:srgbClr val="FF0000"/>
            </a:solidFill>
            <a:prstDash val="solid"/>
          </a:ln>
          <a:effectLst/>
        </p:spPr>
      </p:cxnSp>
      <p:cxnSp>
        <p:nvCxnSpPr>
          <p:cNvPr id="332" name="Gerade Verbindung 254">
            <a:extLst>
              <a:ext uri="{FF2B5EF4-FFF2-40B4-BE49-F238E27FC236}">
                <a16:creationId xmlns:a16="http://schemas.microsoft.com/office/drawing/2014/main" id="{0FFACE29-61C5-7077-2D9F-42E615E7C149}"/>
              </a:ext>
            </a:extLst>
          </p:cNvPr>
          <p:cNvCxnSpPr/>
          <p:nvPr/>
        </p:nvCxnSpPr>
        <p:spPr>
          <a:xfrm>
            <a:off x="10428444" y="2162036"/>
            <a:ext cx="0" cy="2827835"/>
          </a:xfrm>
          <a:prstGeom prst="line">
            <a:avLst/>
          </a:prstGeom>
          <a:noFill/>
          <a:ln w="28575" cap="flat" cmpd="sng" algn="ctr">
            <a:solidFill>
              <a:srgbClr val="FF0000"/>
            </a:solidFill>
            <a:prstDash val="solid"/>
          </a:ln>
          <a:effectLst/>
        </p:spPr>
      </p:cxnSp>
      <p:cxnSp>
        <p:nvCxnSpPr>
          <p:cNvPr id="333" name="Gerade Verbindung 255">
            <a:extLst>
              <a:ext uri="{FF2B5EF4-FFF2-40B4-BE49-F238E27FC236}">
                <a16:creationId xmlns:a16="http://schemas.microsoft.com/office/drawing/2014/main" id="{A228F366-5BD1-F5C6-63F3-6F983A9692B4}"/>
              </a:ext>
            </a:extLst>
          </p:cNvPr>
          <p:cNvCxnSpPr/>
          <p:nvPr/>
        </p:nvCxnSpPr>
        <p:spPr>
          <a:xfrm>
            <a:off x="9127468" y="4972598"/>
            <a:ext cx="1300976" cy="0"/>
          </a:xfrm>
          <a:prstGeom prst="line">
            <a:avLst/>
          </a:prstGeom>
          <a:noFill/>
          <a:ln w="28575" cap="flat" cmpd="sng" algn="ctr">
            <a:solidFill>
              <a:srgbClr val="FF0000"/>
            </a:solidFill>
            <a:prstDash val="solid"/>
          </a:ln>
          <a:effectLst/>
        </p:spPr>
      </p:cxnSp>
      <p:sp>
        <p:nvSpPr>
          <p:cNvPr id="334" name="Ellipse 258">
            <a:extLst>
              <a:ext uri="{FF2B5EF4-FFF2-40B4-BE49-F238E27FC236}">
                <a16:creationId xmlns:a16="http://schemas.microsoft.com/office/drawing/2014/main" id="{D8E093EF-D036-6B9A-C297-0C3B42A8E778}"/>
              </a:ext>
            </a:extLst>
          </p:cNvPr>
          <p:cNvSpPr/>
          <p:nvPr/>
        </p:nvSpPr>
        <p:spPr>
          <a:xfrm>
            <a:off x="9489924" y="5167273"/>
            <a:ext cx="576064" cy="576064"/>
          </a:xfrm>
          <a:prstGeom prst="ellipse">
            <a:avLst/>
          </a:prstGeom>
          <a:solidFill>
            <a:srgbClr val="E7EDE9"/>
          </a:solidFill>
          <a:ln w="25400" cap="flat" cmpd="sng" algn="ctr">
            <a:solidFill>
              <a:srgbClr val="FF99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pic>
        <p:nvPicPr>
          <p:cNvPr id="335" name="Grafik 259">
            <a:extLst>
              <a:ext uri="{FF2B5EF4-FFF2-40B4-BE49-F238E27FC236}">
                <a16:creationId xmlns:a16="http://schemas.microsoft.com/office/drawing/2014/main" id="{F74B9925-68E5-F3BF-3809-0A3ECF4F3C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0310" b="29515"/>
          <a:stretch/>
        </p:blipFill>
        <p:spPr>
          <a:xfrm>
            <a:off x="9613075" y="5217932"/>
            <a:ext cx="339874" cy="468052"/>
          </a:xfrm>
          <a:prstGeom prst="rect">
            <a:avLst/>
          </a:prstGeom>
        </p:spPr>
      </p:pic>
      <p:grpSp>
        <p:nvGrpSpPr>
          <p:cNvPr id="336" name="Gruppieren 73735">
            <a:extLst>
              <a:ext uri="{FF2B5EF4-FFF2-40B4-BE49-F238E27FC236}">
                <a16:creationId xmlns:a16="http://schemas.microsoft.com/office/drawing/2014/main" id="{EE712AB8-CF16-8271-9571-6BE60C56650D}"/>
              </a:ext>
            </a:extLst>
          </p:cNvPr>
          <p:cNvGrpSpPr/>
          <p:nvPr/>
        </p:nvGrpSpPr>
        <p:grpSpPr>
          <a:xfrm>
            <a:off x="11143692" y="1984266"/>
            <a:ext cx="90234" cy="2844316"/>
            <a:chOff x="8046162" y="2590384"/>
            <a:chExt cx="0" cy="2934364"/>
          </a:xfrm>
        </p:grpSpPr>
        <p:cxnSp>
          <p:nvCxnSpPr>
            <p:cNvPr id="337" name="Gerade Verbindung mit Pfeil 73731">
              <a:extLst>
                <a:ext uri="{FF2B5EF4-FFF2-40B4-BE49-F238E27FC236}">
                  <a16:creationId xmlns:a16="http://schemas.microsoft.com/office/drawing/2014/main" id="{6B0901D0-82B6-4D08-71A4-BBEC5238BB40}"/>
                </a:ext>
              </a:extLst>
            </p:cNvPr>
            <p:cNvCxnSpPr/>
            <p:nvPr/>
          </p:nvCxnSpPr>
          <p:spPr>
            <a:xfrm flipV="1">
              <a:off x="8046162" y="4401108"/>
              <a:ext cx="0" cy="684076"/>
            </a:xfrm>
            <a:prstGeom prst="straightConnector1">
              <a:avLst/>
            </a:prstGeom>
            <a:noFill/>
            <a:ln w="9525" cap="flat" cmpd="sng" algn="ctr">
              <a:solidFill>
                <a:srgbClr val="424242"/>
              </a:solidFill>
              <a:prstDash val="solid"/>
              <a:headEnd type="arrow"/>
              <a:tailEnd type="arrow"/>
            </a:ln>
            <a:effectLst/>
          </p:spPr>
        </p:cxnSp>
        <p:cxnSp>
          <p:nvCxnSpPr>
            <p:cNvPr id="338" name="Gerade Verbindung mit Pfeil 262">
              <a:extLst>
                <a:ext uri="{FF2B5EF4-FFF2-40B4-BE49-F238E27FC236}">
                  <a16:creationId xmlns:a16="http://schemas.microsoft.com/office/drawing/2014/main" id="{2CDD48BA-0321-C6F9-B2B1-E0666CB59B98}"/>
                </a:ext>
              </a:extLst>
            </p:cNvPr>
            <p:cNvCxnSpPr/>
            <p:nvPr/>
          </p:nvCxnSpPr>
          <p:spPr>
            <a:xfrm flipV="1">
              <a:off x="8046162" y="3717032"/>
              <a:ext cx="0" cy="684076"/>
            </a:xfrm>
            <a:prstGeom prst="straightConnector1">
              <a:avLst/>
            </a:prstGeom>
            <a:noFill/>
            <a:ln w="9525" cap="flat" cmpd="sng" algn="ctr">
              <a:solidFill>
                <a:srgbClr val="424242"/>
              </a:solidFill>
              <a:prstDash val="solid"/>
              <a:headEnd type="arrow"/>
              <a:tailEnd type="arrow"/>
            </a:ln>
            <a:effectLst/>
          </p:spPr>
        </p:cxnSp>
        <p:cxnSp>
          <p:nvCxnSpPr>
            <p:cNvPr id="339" name="Gerade Verbindung mit Pfeil 263">
              <a:extLst>
                <a:ext uri="{FF2B5EF4-FFF2-40B4-BE49-F238E27FC236}">
                  <a16:creationId xmlns:a16="http://schemas.microsoft.com/office/drawing/2014/main" id="{10D621A0-66AE-030D-C85E-E1B127A2B3BF}"/>
                </a:ext>
              </a:extLst>
            </p:cNvPr>
            <p:cNvCxnSpPr/>
            <p:nvPr/>
          </p:nvCxnSpPr>
          <p:spPr>
            <a:xfrm flipV="1">
              <a:off x="8046162" y="3032956"/>
              <a:ext cx="0" cy="684076"/>
            </a:xfrm>
            <a:prstGeom prst="straightConnector1">
              <a:avLst/>
            </a:prstGeom>
            <a:noFill/>
            <a:ln w="9525" cap="flat" cmpd="sng" algn="ctr">
              <a:solidFill>
                <a:srgbClr val="424242"/>
              </a:solidFill>
              <a:prstDash val="solid"/>
              <a:headEnd type="arrow"/>
              <a:tailEnd type="arrow"/>
            </a:ln>
            <a:effectLst/>
          </p:spPr>
        </p:cxnSp>
        <p:cxnSp>
          <p:nvCxnSpPr>
            <p:cNvPr id="340" name="Gerade Verbindung mit Pfeil 265">
              <a:extLst>
                <a:ext uri="{FF2B5EF4-FFF2-40B4-BE49-F238E27FC236}">
                  <a16:creationId xmlns:a16="http://schemas.microsoft.com/office/drawing/2014/main" id="{A86A8509-ACF7-1C29-15F7-C84C3CF6D6B1}"/>
                </a:ext>
              </a:extLst>
            </p:cNvPr>
            <p:cNvCxnSpPr/>
            <p:nvPr/>
          </p:nvCxnSpPr>
          <p:spPr>
            <a:xfrm flipV="1">
              <a:off x="8046162" y="2590384"/>
              <a:ext cx="0" cy="442572"/>
            </a:xfrm>
            <a:prstGeom prst="straightConnector1">
              <a:avLst/>
            </a:prstGeom>
            <a:noFill/>
            <a:ln w="9525" cap="flat" cmpd="sng" algn="ctr">
              <a:solidFill>
                <a:srgbClr val="424242"/>
              </a:solidFill>
              <a:prstDash val="solid"/>
              <a:headEnd type="arrow"/>
              <a:tailEnd type="arrow"/>
            </a:ln>
            <a:effectLst/>
          </p:spPr>
        </p:cxnSp>
        <p:cxnSp>
          <p:nvCxnSpPr>
            <p:cNvPr id="341" name="Gerade Verbindung mit Pfeil 267">
              <a:extLst>
                <a:ext uri="{FF2B5EF4-FFF2-40B4-BE49-F238E27FC236}">
                  <a16:creationId xmlns:a16="http://schemas.microsoft.com/office/drawing/2014/main" id="{03AA7F1B-84D0-0594-7932-255CF19C29BE}"/>
                </a:ext>
              </a:extLst>
            </p:cNvPr>
            <p:cNvCxnSpPr/>
            <p:nvPr/>
          </p:nvCxnSpPr>
          <p:spPr>
            <a:xfrm flipV="1">
              <a:off x="8046162" y="5082176"/>
              <a:ext cx="0" cy="442572"/>
            </a:xfrm>
            <a:prstGeom prst="straightConnector1">
              <a:avLst/>
            </a:prstGeom>
            <a:noFill/>
            <a:ln w="9525" cap="flat" cmpd="sng" algn="ctr">
              <a:solidFill>
                <a:srgbClr val="424242"/>
              </a:solidFill>
              <a:prstDash val="solid"/>
              <a:headEnd type="arrow"/>
              <a:tailEnd type="arrow"/>
            </a:ln>
            <a:effectLst/>
          </p:spPr>
        </p:cxnSp>
      </p:grpSp>
      <p:sp>
        <p:nvSpPr>
          <p:cNvPr id="342" name="Textfeld 73734">
            <a:extLst>
              <a:ext uri="{FF2B5EF4-FFF2-40B4-BE49-F238E27FC236}">
                <a16:creationId xmlns:a16="http://schemas.microsoft.com/office/drawing/2014/main" id="{FABD6A4A-E00A-00A6-0BA8-B6487EE6BDD0}"/>
              </a:ext>
            </a:extLst>
          </p:cNvPr>
          <p:cNvSpPr txBox="1"/>
          <p:nvPr/>
        </p:nvSpPr>
        <p:spPr>
          <a:xfrm>
            <a:off x="11127792" y="2067307"/>
            <a:ext cx="946093" cy="276999"/>
          </a:xfrm>
          <a:prstGeom prst="rect">
            <a:avLst/>
          </a:prstGeom>
          <a:noFill/>
        </p:spPr>
        <p:txBody>
          <a:bodyPr wrap="none" rtlCol="0">
            <a:spAutoFit/>
          </a:bodyPr>
          <a:lstStyle/>
          <a:p>
            <a:pPr fontAlgn="base">
              <a:spcBef>
                <a:spcPct val="0"/>
              </a:spcBef>
              <a:spcAft>
                <a:spcPct val="0"/>
              </a:spcAft>
            </a:pPr>
            <a:r>
              <a:rPr lang="de-DE" sz="1200">
                <a:solidFill>
                  <a:schemeClr val="accent2"/>
                </a:solidFill>
                <a:latin typeface="Arial" charset="0"/>
                <a:cs typeface="Arial" charset="0"/>
              </a:rPr>
              <a:t>max. 3.3 m</a:t>
            </a:r>
          </a:p>
        </p:txBody>
      </p:sp>
      <p:sp>
        <p:nvSpPr>
          <p:cNvPr id="343" name="Textfeld 269">
            <a:extLst>
              <a:ext uri="{FF2B5EF4-FFF2-40B4-BE49-F238E27FC236}">
                <a16:creationId xmlns:a16="http://schemas.microsoft.com/office/drawing/2014/main" id="{C66713A4-485C-CAEB-DB8A-625021DC8964}"/>
              </a:ext>
            </a:extLst>
          </p:cNvPr>
          <p:cNvSpPr txBox="1"/>
          <p:nvPr/>
        </p:nvSpPr>
        <p:spPr>
          <a:xfrm>
            <a:off x="11127792" y="2596334"/>
            <a:ext cx="946093" cy="276999"/>
          </a:xfrm>
          <a:prstGeom prst="rect">
            <a:avLst/>
          </a:prstGeom>
          <a:noFill/>
        </p:spPr>
        <p:txBody>
          <a:bodyPr wrap="none" rtlCol="0">
            <a:spAutoFit/>
          </a:bodyPr>
          <a:lstStyle/>
          <a:p>
            <a:pPr fontAlgn="base">
              <a:spcBef>
                <a:spcPct val="0"/>
              </a:spcBef>
              <a:spcAft>
                <a:spcPct val="0"/>
              </a:spcAft>
            </a:pPr>
            <a:r>
              <a:rPr lang="de-DE" sz="1200">
                <a:solidFill>
                  <a:schemeClr val="accent2"/>
                </a:solidFill>
                <a:latin typeface="Arial" charset="0"/>
                <a:cs typeface="Arial" charset="0"/>
              </a:rPr>
              <a:t>max. 6.5 m</a:t>
            </a:r>
          </a:p>
        </p:txBody>
      </p:sp>
      <p:sp>
        <p:nvSpPr>
          <p:cNvPr id="344" name="Textfeld 270">
            <a:extLst>
              <a:ext uri="{FF2B5EF4-FFF2-40B4-BE49-F238E27FC236}">
                <a16:creationId xmlns:a16="http://schemas.microsoft.com/office/drawing/2014/main" id="{0AA07720-9E62-122A-2E45-64163BD303A4}"/>
              </a:ext>
            </a:extLst>
          </p:cNvPr>
          <p:cNvSpPr txBox="1"/>
          <p:nvPr/>
        </p:nvSpPr>
        <p:spPr>
          <a:xfrm>
            <a:off x="11127792" y="3267925"/>
            <a:ext cx="946093" cy="276999"/>
          </a:xfrm>
          <a:prstGeom prst="rect">
            <a:avLst/>
          </a:prstGeom>
          <a:noFill/>
        </p:spPr>
        <p:txBody>
          <a:bodyPr wrap="none" rtlCol="0">
            <a:spAutoFit/>
          </a:bodyPr>
          <a:lstStyle/>
          <a:p>
            <a:pPr fontAlgn="base">
              <a:spcBef>
                <a:spcPct val="0"/>
              </a:spcBef>
              <a:spcAft>
                <a:spcPct val="0"/>
              </a:spcAft>
            </a:pPr>
            <a:r>
              <a:rPr lang="de-DE" sz="1200">
                <a:solidFill>
                  <a:schemeClr val="accent2"/>
                </a:solidFill>
                <a:latin typeface="Arial" charset="0"/>
                <a:cs typeface="Arial" charset="0"/>
              </a:rPr>
              <a:t>max. 6.5 m</a:t>
            </a:r>
          </a:p>
        </p:txBody>
      </p:sp>
      <p:sp>
        <p:nvSpPr>
          <p:cNvPr id="345" name="Textfeld 271">
            <a:extLst>
              <a:ext uri="{FF2B5EF4-FFF2-40B4-BE49-F238E27FC236}">
                <a16:creationId xmlns:a16="http://schemas.microsoft.com/office/drawing/2014/main" id="{4FE18AA0-16C5-1FE2-9FBA-6BB46EA43169}"/>
              </a:ext>
            </a:extLst>
          </p:cNvPr>
          <p:cNvSpPr txBox="1"/>
          <p:nvPr/>
        </p:nvSpPr>
        <p:spPr>
          <a:xfrm>
            <a:off x="11127792" y="3939515"/>
            <a:ext cx="946093" cy="276999"/>
          </a:xfrm>
          <a:prstGeom prst="rect">
            <a:avLst/>
          </a:prstGeom>
          <a:noFill/>
        </p:spPr>
        <p:txBody>
          <a:bodyPr wrap="none" rtlCol="0">
            <a:spAutoFit/>
          </a:bodyPr>
          <a:lstStyle/>
          <a:p>
            <a:pPr fontAlgn="base">
              <a:spcBef>
                <a:spcPct val="0"/>
              </a:spcBef>
              <a:spcAft>
                <a:spcPct val="0"/>
              </a:spcAft>
            </a:pPr>
            <a:r>
              <a:rPr lang="de-DE" sz="1200">
                <a:solidFill>
                  <a:schemeClr val="accent2"/>
                </a:solidFill>
                <a:latin typeface="Arial" charset="0"/>
                <a:cs typeface="Arial" charset="0"/>
              </a:rPr>
              <a:t>max. 6.5 m</a:t>
            </a:r>
          </a:p>
        </p:txBody>
      </p:sp>
      <p:sp>
        <p:nvSpPr>
          <p:cNvPr id="346" name="Textfeld 272">
            <a:extLst>
              <a:ext uri="{FF2B5EF4-FFF2-40B4-BE49-F238E27FC236}">
                <a16:creationId xmlns:a16="http://schemas.microsoft.com/office/drawing/2014/main" id="{5B152387-9629-374F-6E9C-5176EB5144BA}"/>
              </a:ext>
            </a:extLst>
          </p:cNvPr>
          <p:cNvSpPr txBox="1"/>
          <p:nvPr/>
        </p:nvSpPr>
        <p:spPr>
          <a:xfrm>
            <a:off x="11127792" y="4468542"/>
            <a:ext cx="946093" cy="276999"/>
          </a:xfrm>
          <a:prstGeom prst="rect">
            <a:avLst/>
          </a:prstGeom>
          <a:noFill/>
        </p:spPr>
        <p:txBody>
          <a:bodyPr wrap="none" rtlCol="0">
            <a:spAutoFit/>
          </a:bodyPr>
          <a:lstStyle/>
          <a:p>
            <a:pPr fontAlgn="base">
              <a:spcBef>
                <a:spcPct val="0"/>
              </a:spcBef>
              <a:spcAft>
                <a:spcPct val="0"/>
              </a:spcAft>
            </a:pPr>
            <a:r>
              <a:rPr lang="de-DE" sz="1200">
                <a:solidFill>
                  <a:schemeClr val="accent2"/>
                </a:solidFill>
                <a:latin typeface="Arial" charset="0"/>
                <a:cs typeface="Arial" charset="0"/>
              </a:rPr>
              <a:t>max. 3.3 m</a:t>
            </a:r>
          </a:p>
        </p:txBody>
      </p:sp>
      <p:cxnSp>
        <p:nvCxnSpPr>
          <p:cNvPr id="347" name="Gerade Verbindung 73737">
            <a:extLst>
              <a:ext uri="{FF2B5EF4-FFF2-40B4-BE49-F238E27FC236}">
                <a16:creationId xmlns:a16="http://schemas.microsoft.com/office/drawing/2014/main" id="{835693D6-1D63-B3E8-C6B6-1C3EF7850D70}"/>
              </a:ext>
            </a:extLst>
          </p:cNvPr>
          <p:cNvCxnSpPr/>
          <p:nvPr/>
        </p:nvCxnSpPr>
        <p:spPr>
          <a:xfrm>
            <a:off x="10981898" y="1984266"/>
            <a:ext cx="323007" cy="0"/>
          </a:xfrm>
          <a:prstGeom prst="line">
            <a:avLst/>
          </a:prstGeom>
          <a:noFill/>
          <a:ln w="9525" cap="flat" cmpd="sng" algn="ctr">
            <a:solidFill>
              <a:srgbClr val="424242"/>
            </a:solidFill>
            <a:prstDash val="solid"/>
          </a:ln>
          <a:effectLst/>
        </p:spPr>
      </p:cxnSp>
      <p:cxnSp>
        <p:nvCxnSpPr>
          <p:cNvPr id="348" name="Gerade Verbindung 276">
            <a:extLst>
              <a:ext uri="{FF2B5EF4-FFF2-40B4-BE49-F238E27FC236}">
                <a16:creationId xmlns:a16="http://schemas.microsoft.com/office/drawing/2014/main" id="{1C1CA822-C217-003B-309F-92C0525B6206}"/>
              </a:ext>
            </a:extLst>
          </p:cNvPr>
          <p:cNvCxnSpPr/>
          <p:nvPr/>
        </p:nvCxnSpPr>
        <p:spPr>
          <a:xfrm>
            <a:off x="10981898" y="2413257"/>
            <a:ext cx="323007" cy="0"/>
          </a:xfrm>
          <a:prstGeom prst="line">
            <a:avLst/>
          </a:prstGeom>
          <a:noFill/>
          <a:ln w="9525" cap="flat" cmpd="sng" algn="ctr">
            <a:solidFill>
              <a:srgbClr val="424242"/>
            </a:solidFill>
            <a:prstDash val="solid"/>
          </a:ln>
          <a:effectLst/>
        </p:spPr>
      </p:cxnSp>
      <p:cxnSp>
        <p:nvCxnSpPr>
          <p:cNvPr id="349" name="Gerade Verbindung 277">
            <a:extLst>
              <a:ext uri="{FF2B5EF4-FFF2-40B4-BE49-F238E27FC236}">
                <a16:creationId xmlns:a16="http://schemas.microsoft.com/office/drawing/2014/main" id="{FD070698-38BB-DFF7-442F-0D2F4457BC03}"/>
              </a:ext>
            </a:extLst>
          </p:cNvPr>
          <p:cNvCxnSpPr/>
          <p:nvPr/>
        </p:nvCxnSpPr>
        <p:spPr>
          <a:xfrm>
            <a:off x="10981898" y="3076340"/>
            <a:ext cx="323007" cy="0"/>
          </a:xfrm>
          <a:prstGeom prst="line">
            <a:avLst/>
          </a:prstGeom>
          <a:noFill/>
          <a:ln w="9525" cap="flat" cmpd="sng" algn="ctr">
            <a:solidFill>
              <a:srgbClr val="424242"/>
            </a:solidFill>
            <a:prstDash val="solid"/>
          </a:ln>
          <a:effectLst/>
        </p:spPr>
      </p:cxnSp>
      <p:cxnSp>
        <p:nvCxnSpPr>
          <p:cNvPr id="350" name="Gerade Verbindung 278">
            <a:extLst>
              <a:ext uri="{FF2B5EF4-FFF2-40B4-BE49-F238E27FC236}">
                <a16:creationId xmlns:a16="http://schemas.microsoft.com/office/drawing/2014/main" id="{9BF89E53-F33D-D2C5-D554-6E9CFE951FC2}"/>
              </a:ext>
            </a:extLst>
          </p:cNvPr>
          <p:cNvCxnSpPr/>
          <p:nvPr/>
        </p:nvCxnSpPr>
        <p:spPr>
          <a:xfrm>
            <a:off x="10981898" y="3739423"/>
            <a:ext cx="323007" cy="0"/>
          </a:xfrm>
          <a:prstGeom prst="line">
            <a:avLst/>
          </a:prstGeom>
          <a:noFill/>
          <a:ln w="9525" cap="flat" cmpd="sng" algn="ctr">
            <a:solidFill>
              <a:srgbClr val="424242"/>
            </a:solidFill>
            <a:prstDash val="solid"/>
          </a:ln>
          <a:effectLst/>
        </p:spPr>
      </p:cxnSp>
      <p:cxnSp>
        <p:nvCxnSpPr>
          <p:cNvPr id="351" name="Gerade Verbindung 279">
            <a:extLst>
              <a:ext uri="{FF2B5EF4-FFF2-40B4-BE49-F238E27FC236}">
                <a16:creationId xmlns:a16="http://schemas.microsoft.com/office/drawing/2014/main" id="{4B1C6261-4FAD-B5EE-AF3A-4DE23F438C22}"/>
              </a:ext>
            </a:extLst>
          </p:cNvPr>
          <p:cNvCxnSpPr/>
          <p:nvPr/>
        </p:nvCxnSpPr>
        <p:spPr>
          <a:xfrm>
            <a:off x="10981898" y="4408430"/>
            <a:ext cx="323007" cy="0"/>
          </a:xfrm>
          <a:prstGeom prst="line">
            <a:avLst/>
          </a:prstGeom>
          <a:noFill/>
          <a:ln w="9525" cap="flat" cmpd="sng" algn="ctr">
            <a:solidFill>
              <a:srgbClr val="424242"/>
            </a:solidFill>
            <a:prstDash val="solid"/>
          </a:ln>
          <a:effectLst/>
        </p:spPr>
      </p:cxnSp>
      <p:cxnSp>
        <p:nvCxnSpPr>
          <p:cNvPr id="352" name="Gerade Verbindung 280">
            <a:extLst>
              <a:ext uri="{FF2B5EF4-FFF2-40B4-BE49-F238E27FC236}">
                <a16:creationId xmlns:a16="http://schemas.microsoft.com/office/drawing/2014/main" id="{D95FDB1C-93F2-4C06-44A0-947C4205B082}"/>
              </a:ext>
            </a:extLst>
          </p:cNvPr>
          <p:cNvCxnSpPr/>
          <p:nvPr/>
        </p:nvCxnSpPr>
        <p:spPr>
          <a:xfrm>
            <a:off x="10981898" y="4828582"/>
            <a:ext cx="323007" cy="0"/>
          </a:xfrm>
          <a:prstGeom prst="line">
            <a:avLst/>
          </a:prstGeom>
          <a:noFill/>
          <a:ln w="9525" cap="flat" cmpd="sng" algn="ctr">
            <a:solidFill>
              <a:srgbClr val="424242"/>
            </a:solidFill>
            <a:prstDash val="solid"/>
          </a:ln>
          <a:effectLst/>
        </p:spPr>
      </p:cxnSp>
      <p:sp>
        <p:nvSpPr>
          <p:cNvPr id="353" name="Ellipse 73738">
            <a:extLst>
              <a:ext uri="{FF2B5EF4-FFF2-40B4-BE49-F238E27FC236}">
                <a16:creationId xmlns:a16="http://schemas.microsoft.com/office/drawing/2014/main" id="{747994F2-F164-8FB1-34B7-0A030E720237}"/>
              </a:ext>
            </a:extLst>
          </p:cNvPr>
          <p:cNvSpPr/>
          <p:nvPr/>
        </p:nvSpPr>
        <p:spPr>
          <a:xfrm>
            <a:off x="9100072" y="2380310"/>
            <a:ext cx="50596" cy="45719"/>
          </a:xfrm>
          <a:prstGeom prst="ellipse">
            <a:avLst/>
          </a:prstGeom>
          <a:solidFill>
            <a:srgbClr val="FFFFFF"/>
          </a:solidFill>
          <a:ln w="9525"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354" name="Ellipse 282">
            <a:extLst>
              <a:ext uri="{FF2B5EF4-FFF2-40B4-BE49-F238E27FC236}">
                <a16:creationId xmlns:a16="http://schemas.microsoft.com/office/drawing/2014/main" id="{EF297767-51A9-2D96-A829-4D9E18970178}"/>
              </a:ext>
            </a:extLst>
          </p:cNvPr>
          <p:cNvSpPr/>
          <p:nvPr/>
        </p:nvSpPr>
        <p:spPr>
          <a:xfrm>
            <a:off x="9766822" y="2380310"/>
            <a:ext cx="50596" cy="45719"/>
          </a:xfrm>
          <a:prstGeom prst="ellipse">
            <a:avLst/>
          </a:prstGeom>
          <a:solidFill>
            <a:srgbClr val="FFFFFF"/>
          </a:solidFill>
          <a:ln w="9525"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355" name="Ellipse 283">
            <a:extLst>
              <a:ext uri="{FF2B5EF4-FFF2-40B4-BE49-F238E27FC236}">
                <a16:creationId xmlns:a16="http://schemas.microsoft.com/office/drawing/2014/main" id="{3897B5D3-50C8-BF7B-5A09-7759CE5247B1}"/>
              </a:ext>
            </a:extLst>
          </p:cNvPr>
          <p:cNvSpPr/>
          <p:nvPr/>
        </p:nvSpPr>
        <p:spPr>
          <a:xfrm>
            <a:off x="10404997" y="2380310"/>
            <a:ext cx="50596" cy="45719"/>
          </a:xfrm>
          <a:prstGeom prst="ellipse">
            <a:avLst/>
          </a:prstGeom>
          <a:solidFill>
            <a:srgbClr val="FFFFFF"/>
          </a:solidFill>
          <a:ln w="9525"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356" name="Ellipse 284">
            <a:extLst>
              <a:ext uri="{FF2B5EF4-FFF2-40B4-BE49-F238E27FC236}">
                <a16:creationId xmlns:a16="http://schemas.microsoft.com/office/drawing/2014/main" id="{7B290C4D-9C19-5D85-8644-DBF0A19582ED}"/>
              </a:ext>
            </a:extLst>
          </p:cNvPr>
          <p:cNvSpPr/>
          <p:nvPr/>
        </p:nvSpPr>
        <p:spPr>
          <a:xfrm>
            <a:off x="9100072" y="3032214"/>
            <a:ext cx="50596" cy="45719"/>
          </a:xfrm>
          <a:prstGeom prst="ellipse">
            <a:avLst/>
          </a:prstGeom>
          <a:solidFill>
            <a:srgbClr val="FFFFFF"/>
          </a:solidFill>
          <a:ln w="9525"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357" name="Ellipse 285">
            <a:extLst>
              <a:ext uri="{FF2B5EF4-FFF2-40B4-BE49-F238E27FC236}">
                <a16:creationId xmlns:a16="http://schemas.microsoft.com/office/drawing/2014/main" id="{C3F06E01-DDA0-35C0-0E62-D9D91AEE4893}"/>
              </a:ext>
            </a:extLst>
          </p:cNvPr>
          <p:cNvSpPr/>
          <p:nvPr/>
        </p:nvSpPr>
        <p:spPr>
          <a:xfrm>
            <a:off x="9766822" y="3032214"/>
            <a:ext cx="50596" cy="45719"/>
          </a:xfrm>
          <a:prstGeom prst="ellipse">
            <a:avLst/>
          </a:prstGeom>
          <a:solidFill>
            <a:srgbClr val="FFFFFF"/>
          </a:solidFill>
          <a:ln w="9525"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358" name="Ellipse 286">
            <a:extLst>
              <a:ext uri="{FF2B5EF4-FFF2-40B4-BE49-F238E27FC236}">
                <a16:creationId xmlns:a16="http://schemas.microsoft.com/office/drawing/2014/main" id="{4286D5E1-4AC1-0064-76C8-0DBB2C174B9E}"/>
              </a:ext>
            </a:extLst>
          </p:cNvPr>
          <p:cNvSpPr/>
          <p:nvPr/>
        </p:nvSpPr>
        <p:spPr>
          <a:xfrm>
            <a:off x="10404997" y="3032214"/>
            <a:ext cx="50596" cy="45719"/>
          </a:xfrm>
          <a:prstGeom prst="ellipse">
            <a:avLst/>
          </a:prstGeom>
          <a:solidFill>
            <a:srgbClr val="FFFFFF"/>
          </a:solidFill>
          <a:ln w="9525"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359" name="Ellipse 287">
            <a:extLst>
              <a:ext uri="{FF2B5EF4-FFF2-40B4-BE49-F238E27FC236}">
                <a16:creationId xmlns:a16="http://schemas.microsoft.com/office/drawing/2014/main" id="{C24711FA-ECDA-EFBF-48C2-4F1DB3B3F214}"/>
              </a:ext>
            </a:extLst>
          </p:cNvPr>
          <p:cNvSpPr/>
          <p:nvPr/>
        </p:nvSpPr>
        <p:spPr>
          <a:xfrm>
            <a:off x="9100072" y="3737064"/>
            <a:ext cx="50596" cy="45719"/>
          </a:xfrm>
          <a:prstGeom prst="ellipse">
            <a:avLst/>
          </a:prstGeom>
          <a:solidFill>
            <a:srgbClr val="FFFFFF"/>
          </a:solidFill>
          <a:ln w="9525"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360" name="Ellipse 288">
            <a:extLst>
              <a:ext uri="{FF2B5EF4-FFF2-40B4-BE49-F238E27FC236}">
                <a16:creationId xmlns:a16="http://schemas.microsoft.com/office/drawing/2014/main" id="{7B5DF470-8349-B484-2ABC-2649404AC611}"/>
              </a:ext>
            </a:extLst>
          </p:cNvPr>
          <p:cNvSpPr/>
          <p:nvPr/>
        </p:nvSpPr>
        <p:spPr>
          <a:xfrm>
            <a:off x="9766822" y="3737064"/>
            <a:ext cx="50596" cy="45719"/>
          </a:xfrm>
          <a:prstGeom prst="ellipse">
            <a:avLst/>
          </a:prstGeom>
          <a:solidFill>
            <a:srgbClr val="FFFFFF"/>
          </a:solidFill>
          <a:ln w="9525"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361" name="Ellipse 289">
            <a:extLst>
              <a:ext uri="{FF2B5EF4-FFF2-40B4-BE49-F238E27FC236}">
                <a16:creationId xmlns:a16="http://schemas.microsoft.com/office/drawing/2014/main" id="{EAFCFEAA-723D-BCC1-70F2-12CDFE24F7B2}"/>
              </a:ext>
            </a:extLst>
          </p:cNvPr>
          <p:cNvSpPr/>
          <p:nvPr/>
        </p:nvSpPr>
        <p:spPr>
          <a:xfrm>
            <a:off x="10404997" y="3737064"/>
            <a:ext cx="50596" cy="45719"/>
          </a:xfrm>
          <a:prstGeom prst="ellipse">
            <a:avLst/>
          </a:prstGeom>
          <a:solidFill>
            <a:srgbClr val="FFFFFF"/>
          </a:solidFill>
          <a:ln w="9525"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362" name="Ellipse 290">
            <a:extLst>
              <a:ext uri="{FF2B5EF4-FFF2-40B4-BE49-F238E27FC236}">
                <a16:creationId xmlns:a16="http://schemas.microsoft.com/office/drawing/2014/main" id="{4B331D61-6574-16DD-108B-E164E5301A01}"/>
              </a:ext>
            </a:extLst>
          </p:cNvPr>
          <p:cNvSpPr/>
          <p:nvPr/>
        </p:nvSpPr>
        <p:spPr>
          <a:xfrm>
            <a:off x="9100072" y="4384764"/>
            <a:ext cx="50596" cy="45719"/>
          </a:xfrm>
          <a:prstGeom prst="ellipse">
            <a:avLst/>
          </a:prstGeom>
          <a:solidFill>
            <a:srgbClr val="FFFFFF"/>
          </a:solidFill>
          <a:ln w="9525"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363" name="Ellipse 291">
            <a:extLst>
              <a:ext uri="{FF2B5EF4-FFF2-40B4-BE49-F238E27FC236}">
                <a16:creationId xmlns:a16="http://schemas.microsoft.com/office/drawing/2014/main" id="{C3C6D99C-E0AE-7D8B-A968-2DD030095777}"/>
              </a:ext>
            </a:extLst>
          </p:cNvPr>
          <p:cNvSpPr/>
          <p:nvPr/>
        </p:nvSpPr>
        <p:spPr>
          <a:xfrm>
            <a:off x="9766822" y="4384764"/>
            <a:ext cx="50596" cy="45719"/>
          </a:xfrm>
          <a:prstGeom prst="ellipse">
            <a:avLst/>
          </a:prstGeom>
          <a:solidFill>
            <a:srgbClr val="FFFFFF"/>
          </a:solidFill>
          <a:ln w="9525"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364" name="Ellipse 292">
            <a:extLst>
              <a:ext uri="{FF2B5EF4-FFF2-40B4-BE49-F238E27FC236}">
                <a16:creationId xmlns:a16="http://schemas.microsoft.com/office/drawing/2014/main" id="{66089095-28A9-7D97-A58E-754F6DB0B2FE}"/>
              </a:ext>
            </a:extLst>
          </p:cNvPr>
          <p:cNvSpPr/>
          <p:nvPr/>
        </p:nvSpPr>
        <p:spPr>
          <a:xfrm>
            <a:off x="10404997" y="4384764"/>
            <a:ext cx="50596" cy="45719"/>
          </a:xfrm>
          <a:prstGeom prst="ellipse">
            <a:avLst/>
          </a:prstGeom>
          <a:solidFill>
            <a:srgbClr val="FFFFFF"/>
          </a:solidFill>
          <a:ln w="9525" cap="flat" cmpd="sng" algn="ctr">
            <a:solidFill>
              <a:srgbClr val="42424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grpSp>
        <p:nvGrpSpPr>
          <p:cNvPr id="372" name="Gruppieren 2">
            <a:extLst>
              <a:ext uri="{FF2B5EF4-FFF2-40B4-BE49-F238E27FC236}">
                <a16:creationId xmlns:a16="http://schemas.microsoft.com/office/drawing/2014/main" id="{B4C29F73-1243-A4F5-18D1-3A24724947D0}"/>
              </a:ext>
            </a:extLst>
          </p:cNvPr>
          <p:cNvGrpSpPr/>
          <p:nvPr/>
        </p:nvGrpSpPr>
        <p:grpSpPr>
          <a:xfrm>
            <a:off x="5455553" y="1355832"/>
            <a:ext cx="4787650" cy="3885064"/>
            <a:chOff x="759342" y="1520789"/>
            <a:chExt cx="5288822" cy="4557260"/>
          </a:xfrm>
        </p:grpSpPr>
        <p:sp>
          <p:nvSpPr>
            <p:cNvPr id="373" name="Rechteck 55">
              <a:extLst>
                <a:ext uri="{FF2B5EF4-FFF2-40B4-BE49-F238E27FC236}">
                  <a16:creationId xmlns:a16="http://schemas.microsoft.com/office/drawing/2014/main" id="{55E33AFC-EAA1-CD8D-820A-8AE072EEB82E}"/>
                </a:ext>
              </a:extLst>
            </p:cNvPr>
            <p:cNvSpPr/>
            <p:nvPr/>
          </p:nvSpPr>
          <p:spPr>
            <a:xfrm rot="5400000">
              <a:off x="998135" y="4092350"/>
              <a:ext cx="3595942" cy="86892"/>
            </a:xfrm>
            <a:prstGeom prst="rect">
              <a:avLst/>
            </a:prstGeom>
            <a:solidFill>
              <a:srgbClr val="FFFFFF">
                <a:lumMod val="8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pic>
          <p:nvPicPr>
            <p:cNvPr id="374" name="Grafik 35">
              <a:extLst>
                <a:ext uri="{FF2B5EF4-FFF2-40B4-BE49-F238E27FC236}">
                  <a16:creationId xmlns:a16="http://schemas.microsoft.com/office/drawing/2014/main" id="{47AD6CC7-1356-BD10-2C5B-1308BADAF55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406" t="3786" r="59549" b="5456"/>
            <a:stretch/>
          </p:blipFill>
          <p:spPr>
            <a:xfrm>
              <a:off x="1115616" y="2240868"/>
              <a:ext cx="936104" cy="3744416"/>
            </a:xfrm>
            <a:prstGeom prst="rect">
              <a:avLst/>
            </a:prstGeom>
          </p:spPr>
        </p:pic>
        <p:pic>
          <p:nvPicPr>
            <p:cNvPr id="375" name="Grafik 48">
              <a:extLst>
                <a:ext uri="{FF2B5EF4-FFF2-40B4-BE49-F238E27FC236}">
                  <a16:creationId xmlns:a16="http://schemas.microsoft.com/office/drawing/2014/main" id="{C60BC907-7549-95F1-1227-03AD25AAA0F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010" t="3786" r="27557" b="5456"/>
            <a:stretch/>
          </p:blipFill>
          <p:spPr>
            <a:xfrm>
              <a:off x="2339478" y="2232670"/>
              <a:ext cx="900374" cy="3744416"/>
            </a:xfrm>
            <a:prstGeom prst="rect">
              <a:avLst/>
            </a:prstGeom>
          </p:spPr>
        </p:pic>
        <p:sp>
          <p:nvSpPr>
            <p:cNvPr id="376" name="Inhaltsplatzhalter 2">
              <a:extLst>
                <a:ext uri="{FF2B5EF4-FFF2-40B4-BE49-F238E27FC236}">
                  <a16:creationId xmlns:a16="http://schemas.microsoft.com/office/drawing/2014/main" id="{BF0CADD2-6C69-1326-691F-54BE5096D65A}"/>
                </a:ext>
              </a:extLst>
            </p:cNvPr>
            <p:cNvSpPr txBox="1">
              <a:spLocks/>
            </p:cNvSpPr>
            <p:nvPr/>
          </p:nvSpPr>
          <p:spPr>
            <a:xfrm>
              <a:off x="913444" y="2337825"/>
              <a:ext cx="5134720" cy="3740224"/>
            </a:xfrm>
            <a:prstGeom prst="rect">
              <a:avLst/>
            </a:prstGeom>
          </p:spPr>
          <p:txBody>
            <a:bodyPr/>
            <a:lstStyle>
              <a:lvl1pPr algn="l" rtl="0" eaLnBrk="0" fontAlgn="base" hangingPunct="0">
                <a:lnSpc>
                  <a:spcPts val="1800"/>
                </a:lnSpc>
                <a:spcBef>
                  <a:spcPct val="0"/>
                </a:spcBef>
                <a:spcAft>
                  <a:spcPts val="500"/>
                </a:spcAft>
                <a:defRPr sz="1400">
                  <a:solidFill>
                    <a:schemeClr val="tx1"/>
                  </a:solidFill>
                  <a:latin typeface="+mn-lt"/>
                  <a:ea typeface="+mn-ea"/>
                  <a:cs typeface="+mn-cs"/>
                </a:defRPr>
              </a:lvl1pPr>
              <a:lvl2pPr marL="177800" indent="-176213" algn="l" rtl="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mn-lt"/>
                  <a:cs typeface="+mn-cs"/>
                </a:defRPr>
              </a:lvl2pPr>
              <a:lvl3pPr marL="355600" indent="-166688" algn="l" rtl="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mn-lt"/>
                  <a:cs typeface="+mn-cs"/>
                </a:defRPr>
              </a:lvl3pPr>
              <a:lvl4pPr marL="541338" indent="-185738" algn="l" rtl="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mn-lt"/>
                  <a:cs typeface="+mn-cs"/>
                </a:defRPr>
              </a:lvl4pPr>
              <a:lvl5pPr marL="719138" indent="-177800" algn="l" rtl="0" eaLnBrk="0" fontAlgn="base" hangingPunct="0">
                <a:lnSpc>
                  <a:spcPts val="1800"/>
                </a:lnSpc>
                <a:spcBef>
                  <a:spcPct val="0"/>
                </a:spcBef>
                <a:spcAft>
                  <a:spcPts val="500"/>
                </a:spcAft>
                <a:buClr>
                  <a:schemeClr val="accent1"/>
                </a:buClr>
                <a:buSzPct val="80000"/>
                <a:buFont typeface="Wingdings 2" pitchFamily="18" charset="2"/>
                <a:buChar char="¡"/>
                <a:defRPr sz="1400">
                  <a:solidFill>
                    <a:schemeClr val="tx1"/>
                  </a:solidFill>
                  <a:latin typeface="+mn-lt"/>
                  <a:cs typeface="+mn-cs"/>
                </a:defRPr>
              </a:lvl5pPr>
              <a:lvl6pPr marL="13716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6pPr>
              <a:lvl7pPr marL="18288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7pPr>
              <a:lvl8pPr marL="22860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8pPr>
              <a:lvl9pPr marL="2743200" indent="-185738" algn="l" rtl="0" fontAlgn="base">
                <a:spcBef>
                  <a:spcPct val="0"/>
                </a:spcBef>
                <a:spcAft>
                  <a:spcPct val="30000"/>
                </a:spcAft>
                <a:buClr>
                  <a:schemeClr val="accent1"/>
                </a:buClr>
                <a:buSzPct val="80000"/>
                <a:buFont typeface="Wingdings 2" pitchFamily="18" charset="2"/>
                <a:buChar char="¡"/>
                <a:defRPr sz="1400">
                  <a:solidFill>
                    <a:schemeClr val="tx1"/>
                  </a:solidFill>
                  <a:latin typeface="+mn-lt"/>
                  <a:cs typeface="+mn-cs"/>
                </a:defRPr>
              </a:lvl9pPr>
            </a:lstStyle>
            <a:p>
              <a:pPr marL="0" marR="0" lvl="0" indent="0" algn="l" defTabSz="914400" rtl="0" eaLnBrk="0" fontAlgn="base" latinLnBrk="0" hangingPunct="0">
                <a:lnSpc>
                  <a:spcPts val="1800"/>
                </a:lnSpc>
                <a:spcBef>
                  <a:spcPct val="0"/>
                </a:spcBef>
                <a:spcAft>
                  <a:spcPts val="500"/>
                </a:spcAft>
                <a:buClr>
                  <a:srgbClr val="008854"/>
                </a:buClr>
                <a:buSzTx/>
                <a:buFontTx/>
                <a:buNone/>
                <a:tabLst/>
                <a:defRPr/>
              </a:pPr>
              <a:r>
                <a:rPr kumimoji="0" lang="de-DE" sz="1600" b="1" i="0" u="none" strike="noStrike" kern="0" cap="none" spc="0" normalizeH="0" baseline="0" noProof="0">
                  <a:ln>
                    <a:noFill/>
                  </a:ln>
                  <a:solidFill>
                    <a:schemeClr val="accent2"/>
                  </a:solidFill>
                  <a:effectLst/>
                  <a:uLnTx/>
                  <a:uFillTx/>
                  <a:latin typeface="Arial"/>
                  <a:ea typeface="+mn-ea"/>
                  <a:cs typeface="Arial"/>
                </a:rPr>
                <a:t>                                              </a:t>
              </a:r>
            </a:p>
          </p:txBody>
        </p:sp>
        <p:sp>
          <p:nvSpPr>
            <p:cNvPr id="377" name="Textfeld 52">
              <a:extLst>
                <a:ext uri="{FF2B5EF4-FFF2-40B4-BE49-F238E27FC236}">
                  <a16:creationId xmlns:a16="http://schemas.microsoft.com/office/drawing/2014/main" id="{1B38D5B6-800E-D862-155D-48068A79C758}"/>
                </a:ext>
              </a:extLst>
            </p:cNvPr>
            <p:cNvSpPr txBox="1"/>
            <p:nvPr/>
          </p:nvSpPr>
          <p:spPr>
            <a:xfrm rot="16200000">
              <a:off x="-1305908" y="3586039"/>
              <a:ext cx="4504494" cy="373994"/>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600" b="0" i="0" u="none" strike="noStrike" kern="0" cap="none" spc="0" normalizeH="0" baseline="0" noProof="0" err="1">
                  <a:ln>
                    <a:noFill/>
                  </a:ln>
                  <a:solidFill>
                    <a:schemeClr val="accent2"/>
                  </a:solidFill>
                  <a:effectLst/>
                  <a:uLnTx/>
                  <a:uFillTx/>
                  <a:latin typeface="Arial" charset="0"/>
                  <a:cs typeface="Arial" charset="0"/>
                </a:rPr>
                <a:t>Without</a:t>
              </a:r>
              <a:r>
                <a:rPr kumimoji="0" lang="de-DE" sz="1600" b="0" i="0" u="none" strike="noStrike" kern="0" cap="none" spc="0" normalizeH="0" baseline="0" noProof="0">
                  <a:ln>
                    <a:noFill/>
                  </a:ln>
                  <a:solidFill>
                    <a:schemeClr val="accent2"/>
                  </a:solidFill>
                  <a:effectLst/>
                  <a:uLnTx/>
                  <a:uFillTx/>
                  <a:latin typeface="Arial" charset="0"/>
                  <a:cs typeface="Arial" charset="0"/>
                </a:rPr>
                <a:t> </a:t>
              </a:r>
              <a:r>
                <a:rPr kumimoji="0" lang="de-DE" sz="1600" b="0" i="0" u="none" strike="noStrike" kern="0" cap="none" spc="0" normalizeH="0" baseline="0" noProof="0" err="1">
                  <a:ln>
                    <a:noFill/>
                  </a:ln>
                  <a:solidFill>
                    <a:schemeClr val="accent2"/>
                  </a:solidFill>
                  <a:effectLst/>
                  <a:uLnTx/>
                  <a:uFillTx/>
                  <a:latin typeface="Arial" charset="0"/>
                  <a:cs typeface="Arial" charset="0"/>
                </a:rPr>
                <a:t>space</a:t>
              </a:r>
              <a:r>
                <a:rPr kumimoji="0" lang="de-DE" sz="1600" b="0" i="0" u="none" strike="noStrike" kern="0" cap="none" spc="0" normalizeH="0" baseline="0" noProof="0">
                  <a:ln>
                    <a:noFill/>
                  </a:ln>
                  <a:solidFill>
                    <a:schemeClr val="accent2"/>
                  </a:solidFill>
                  <a:effectLst/>
                  <a:uLnTx/>
                  <a:uFillTx/>
                  <a:latin typeface="Arial" charset="0"/>
                  <a:cs typeface="Arial" charset="0"/>
                </a:rPr>
                <a:t> </a:t>
              </a:r>
              <a:r>
                <a:rPr kumimoji="0" lang="de-DE" sz="1600" b="0" i="0" u="none" strike="noStrike" kern="0" cap="none" spc="0" normalizeH="0" baseline="0" noProof="0" err="1">
                  <a:ln>
                    <a:noFill/>
                  </a:ln>
                  <a:solidFill>
                    <a:schemeClr val="accent2"/>
                  </a:solidFill>
                  <a:effectLst/>
                  <a:uLnTx/>
                  <a:uFillTx/>
                  <a:latin typeface="Arial" charset="0"/>
                  <a:cs typeface="Arial" charset="0"/>
                </a:rPr>
                <a:t>between</a:t>
              </a:r>
              <a:r>
                <a:rPr kumimoji="0" lang="de-DE" sz="1600" b="0" i="0" u="none" strike="noStrike" kern="0" cap="none" spc="0" normalizeH="0" baseline="0" noProof="0">
                  <a:ln>
                    <a:noFill/>
                  </a:ln>
                  <a:solidFill>
                    <a:schemeClr val="accent2"/>
                  </a:solidFill>
                  <a:effectLst/>
                  <a:uLnTx/>
                  <a:uFillTx/>
                  <a:latin typeface="Arial" charset="0"/>
                  <a:cs typeface="Arial" charset="0"/>
                </a:rPr>
                <a:t> </a:t>
              </a:r>
              <a:r>
                <a:rPr kumimoji="0" lang="de-DE" sz="1600" b="0" i="0" u="none" strike="noStrike" kern="0" cap="none" spc="0" normalizeH="0" baseline="0" noProof="0" err="1">
                  <a:ln>
                    <a:noFill/>
                  </a:ln>
                  <a:solidFill>
                    <a:schemeClr val="accent2"/>
                  </a:solidFill>
                  <a:effectLst/>
                  <a:uLnTx/>
                  <a:uFillTx/>
                  <a:latin typeface="Arial" charset="0"/>
                  <a:cs typeface="Arial" charset="0"/>
                </a:rPr>
                <a:t>the</a:t>
              </a:r>
              <a:r>
                <a:rPr kumimoji="0" lang="de-DE" sz="1600" b="0" i="0" u="none" strike="noStrike" kern="0" cap="none" spc="0" normalizeH="0" baseline="0" noProof="0">
                  <a:ln>
                    <a:noFill/>
                  </a:ln>
                  <a:solidFill>
                    <a:schemeClr val="accent2"/>
                  </a:solidFill>
                  <a:effectLst/>
                  <a:uLnTx/>
                  <a:uFillTx/>
                  <a:latin typeface="Arial" charset="0"/>
                  <a:cs typeface="Arial" charset="0"/>
                </a:rPr>
                <a:t> </a:t>
              </a:r>
              <a:r>
                <a:rPr kumimoji="0" lang="de-DE" sz="1600" b="0" i="0" u="none" strike="noStrike" kern="0" cap="none" spc="0" normalizeH="0" baseline="0" noProof="0" err="1">
                  <a:ln>
                    <a:noFill/>
                  </a:ln>
                  <a:solidFill>
                    <a:schemeClr val="accent2"/>
                  </a:solidFill>
                  <a:effectLst/>
                  <a:uLnTx/>
                  <a:uFillTx/>
                  <a:latin typeface="Arial" charset="0"/>
                  <a:cs typeface="Arial" charset="0"/>
                </a:rPr>
                <a:t>racks</a:t>
              </a:r>
              <a:endParaRPr kumimoji="0" lang="de-DE" sz="1600" b="0" i="0" u="none" strike="noStrike" kern="0" cap="none" spc="0" normalizeH="0" baseline="0" noProof="0">
                <a:ln>
                  <a:noFill/>
                </a:ln>
                <a:solidFill>
                  <a:schemeClr val="accent2"/>
                </a:solidFill>
                <a:effectLst/>
                <a:uLnTx/>
                <a:uFillTx/>
                <a:latin typeface="Arial" charset="0"/>
                <a:cs typeface="Arial" charset="0"/>
              </a:endParaRPr>
            </a:p>
          </p:txBody>
        </p:sp>
        <p:sp>
          <p:nvSpPr>
            <p:cNvPr id="378" name="Textfeld 53">
              <a:extLst>
                <a:ext uri="{FF2B5EF4-FFF2-40B4-BE49-F238E27FC236}">
                  <a16:creationId xmlns:a16="http://schemas.microsoft.com/office/drawing/2014/main" id="{3D2FCD64-5105-956E-2F83-DB69EB96A601}"/>
                </a:ext>
              </a:extLst>
            </p:cNvPr>
            <p:cNvSpPr txBox="1"/>
            <p:nvPr/>
          </p:nvSpPr>
          <p:spPr>
            <a:xfrm rot="16200000">
              <a:off x="-12096" y="3596984"/>
              <a:ext cx="4504494" cy="373994"/>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600" b="0" i="0" u="none" strike="noStrike" kern="0" cap="none" spc="0" normalizeH="0" baseline="0" noProof="0">
                  <a:ln>
                    <a:noFill/>
                  </a:ln>
                  <a:solidFill>
                    <a:schemeClr val="accent2"/>
                  </a:solidFill>
                  <a:effectLst/>
                  <a:uLnTx/>
                  <a:uFillTx/>
                  <a:latin typeface="Arial" charset="0"/>
                  <a:cs typeface="Arial" charset="0"/>
                </a:rPr>
                <a:t>With </a:t>
              </a:r>
              <a:r>
                <a:rPr kumimoji="0" lang="de-DE" sz="1600" b="0" i="0" u="none" strike="noStrike" kern="0" cap="none" spc="0" normalizeH="0" baseline="0" noProof="0" err="1">
                  <a:ln>
                    <a:noFill/>
                  </a:ln>
                  <a:solidFill>
                    <a:schemeClr val="accent2"/>
                  </a:solidFill>
                  <a:effectLst/>
                  <a:uLnTx/>
                  <a:uFillTx/>
                  <a:latin typeface="Arial" charset="0"/>
                  <a:cs typeface="Arial" charset="0"/>
                </a:rPr>
                <a:t>space</a:t>
              </a:r>
              <a:r>
                <a:rPr kumimoji="0" lang="de-DE" sz="1600" b="0" i="0" u="none" strike="noStrike" kern="0" cap="none" spc="0" normalizeH="0" baseline="0" noProof="0">
                  <a:ln>
                    <a:noFill/>
                  </a:ln>
                  <a:solidFill>
                    <a:schemeClr val="accent2"/>
                  </a:solidFill>
                  <a:effectLst/>
                  <a:uLnTx/>
                  <a:uFillTx/>
                  <a:latin typeface="Arial" charset="0"/>
                  <a:cs typeface="Arial" charset="0"/>
                </a:rPr>
                <a:t> </a:t>
              </a:r>
              <a:r>
                <a:rPr kumimoji="0" lang="de-DE" sz="1600" b="0" i="0" u="none" strike="noStrike" kern="0" cap="none" spc="0" normalizeH="0" baseline="0" noProof="0" err="1">
                  <a:ln>
                    <a:noFill/>
                  </a:ln>
                  <a:solidFill>
                    <a:schemeClr val="accent2"/>
                  </a:solidFill>
                  <a:effectLst/>
                  <a:uLnTx/>
                  <a:uFillTx/>
                  <a:latin typeface="Arial" charset="0"/>
                  <a:cs typeface="Arial" charset="0"/>
                </a:rPr>
                <a:t>between</a:t>
              </a:r>
              <a:r>
                <a:rPr kumimoji="0" lang="de-DE" sz="1600" b="0" i="0" u="none" strike="noStrike" kern="0" cap="none" spc="0" normalizeH="0" baseline="0" noProof="0">
                  <a:ln>
                    <a:noFill/>
                  </a:ln>
                  <a:solidFill>
                    <a:schemeClr val="accent2"/>
                  </a:solidFill>
                  <a:effectLst/>
                  <a:uLnTx/>
                  <a:uFillTx/>
                  <a:latin typeface="Arial" charset="0"/>
                  <a:cs typeface="Arial" charset="0"/>
                </a:rPr>
                <a:t> </a:t>
              </a:r>
              <a:r>
                <a:rPr kumimoji="0" lang="de-DE" sz="1600" b="0" i="0" u="none" strike="noStrike" kern="0" cap="none" spc="0" normalizeH="0" baseline="0" noProof="0" err="1">
                  <a:ln>
                    <a:noFill/>
                  </a:ln>
                  <a:solidFill>
                    <a:schemeClr val="accent2"/>
                  </a:solidFill>
                  <a:effectLst/>
                  <a:uLnTx/>
                  <a:uFillTx/>
                  <a:latin typeface="Arial" charset="0"/>
                  <a:cs typeface="Arial" charset="0"/>
                </a:rPr>
                <a:t>the</a:t>
              </a:r>
              <a:r>
                <a:rPr kumimoji="0" lang="de-DE" sz="1600" b="0" i="0" u="none" strike="noStrike" kern="0" cap="none" spc="0" normalizeH="0" baseline="0" noProof="0">
                  <a:ln>
                    <a:noFill/>
                  </a:ln>
                  <a:solidFill>
                    <a:schemeClr val="accent2"/>
                  </a:solidFill>
                  <a:effectLst/>
                  <a:uLnTx/>
                  <a:uFillTx/>
                  <a:latin typeface="Arial" charset="0"/>
                  <a:cs typeface="Arial" charset="0"/>
                </a:rPr>
                <a:t> </a:t>
              </a:r>
              <a:r>
                <a:rPr kumimoji="0" lang="de-DE" sz="1600" b="0" i="0" u="none" strike="noStrike" kern="0" cap="none" spc="0" normalizeH="0" baseline="0" noProof="0" err="1">
                  <a:ln>
                    <a:noFill/>
                  </a:ln>
                  <a:solidFill>
                    <a:schemeClr val="accent2"/>
                  </a:solidFill>
                  <a:effectLst/>
                  <a:uLnTx/>
                  <a:uFillTx/>
                  <a:latin typeface="Arial" charset="0"/>
                  <a:cs typeface="Arial" charset="0"/>
                </a:rPr>
                <a:t>racks</a:t>
              </a:r>
              <a:endParaRPr kumimoji="0" lang="de-DE" sz="1600" b="0" i="0" u="none" strike="noStrike" kern="0" cap="none" spc="0" normalizeH="0" baseline="0" noProof="0">
                <a:ln>
                  <a:noFill/>
                </a:ln>
                <a:solidFill>
                  <a:schemeClr val="accent2"/>
                </a:solidFill>
                <a:effectLst/>
                <a:uLnTx/>
                <a:uFillTx/>
                <a:latin typeface="Arial" charset="0"/>
                <a:cs typeface="Arial" charset="0"/>
              </a:endParaRPr>
            </a:p>
          </p:txBody>
        </p:sp>
      </p:grpSp>
      <p:sp>
        <p:nvSpPr>
          <p:cNvPr id="379" name="TextBox 378">
            <a:extLst>
              <a:ext uri="{FF2B5EF4-FFF2-40B4-BE49-F238E27FC236}">
                <a16:creationId xmlns:a16="http://schemas.microsoft.com/office/drawing/2014/main" id="{35CCBA4B-F4EA-2632-5957-C115A9A0DCAF}"/>
              </a:ext>
            </a:extLst>
          </p:cNvPr>
          <p:cNvSpPr txBox="1"/>
          <p:nvPr/>
        </p:nvSpPr>
        <p:spPr>
          <a:xfrm>
            <a:off x="5953210" y="1332544"/>
            <a:ext cx="1970739" cy="369332"/>
          </a:xfrm>
          <a:prstGeom prst="rect">
            <a:avLst/>
          </a:prstGeom>
          <a:noFill/>
        </p:spPr>
        <p:txBody>
          <a:bodyPr wrap="square" rtlCol="0">
            <a:spAutoFit/>
          </a:bodyPr>
          <a:lstStyle/>
          <a:p>
            <a:r>
              <a:rPr lang="en-US" b="1">
                <a:solidFill>
                  <a:schemeClr val="accent2"/>
                </a:solidFill>
                <a:latin typeface="Arial" panose="020B0604020202020204" pitchFamily="34" charset="0"/>
                <a:cs typeface="Arial" panose="020B0604020202020204" pitchFamily="34" charset="0"/>
              </a:rPr>
              <a:t>Front View</a:t>
            </a:r>
          </a:p>
        </p:txBody>
      </p:sp>
      <p:sp>
        <p:nvSpPr>
          <p:cNvPr id="380" name="TextBox 379">
            <a:extLst>
              <a:ext uri="{FF2B5EF4-FFF2-40B4-BE49-F238E27FC236}">
                <a16:creationId xmlns:a16="http://schemas.microsoft.com/office/drawing/2014/main" id="{3DA72294-C147-7DE7-DCEA-AABB1748363E}"/>
              </a:ext>
            </a:extLst>
          </p:cNvPr>
          <p:cNvSpPr txBox="1"/>
          <p:nvPr/>
        </p:nvSpPr>
        <p:spPr>
          <a:xfrm>
            <a:off x="8529350" y="1194045"/>
            <a:ext cx="3344891" cy="646331"/>
          </a:xfrm>
          <a:prstGeom prst="rect">
            <a:avLst/>
          </a:prstGeom>
          <a:noFill/>
        </p:spPr>
        <p:txBody>
          <a:bodyPr wrap="square" rtlCol="0">
            <a:spAutoFit/>
          </a:bodyPr>
          <a:lstStyle/>
          <a:p>
            <a:r>
              <a:rPr lang="en-US" b="1">
                <a:solidFill>
                  <a:schemeClr val="accent2"/>
                </a:solidFill>
                <a:latin typeface="Arial" panose="020B0604020202020204" pitchFamily="34" charset="0"/>
                <a:cs typeface="Arial" panose="020B0604020202020204" pitchFamily="34" charset="0"/>
              </a:rPr>
              <a:t>Project planning for aisle monitoring (ceiling area)</a:t>
            </a:r>
          </a:p>
        </p:txBody>
      </p:sp>
      <p:pic>
        <p:nvPicPr>
          <p:cNvPr id="414" name="Picture 4">
            <a:extLst>
              <a:ext uri="{FF2B5EF4-FFF2-40B4-BE49-F238E27FC236}">
                <a16:creationId xmlns:a16="http://schemas.microsoft.com/office/drawing/2014/main" id="{F25514BE-FC92-A06F-4967-9683DD9D188F}"/>
              </a:ext>
            </a:extLst>
          </p:cNvPr>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r="11794" b="16028"/>
          <a:stretch/>
        </p:blipFill>
        <p:spPr bwMode="auto">
          <a:xfrm>
            <a:off x="985303" y="1861684"/>
            <a:ext cx="3190476" cy="317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5" name="Freihandform 2">
            <a:extLst>
              <a:ext uri="{FF2B5EF4-FFF2-40B4-BE49-F238E27FC236}">
                <a16:creationId xmlns:a16="http://schemas.microsoft.com/office/drawing/2014/main" id="{0FEB1760-2BDF-AB47-5746-E9007CA65C38}"/>
              </a:ext>
            </a:extLst>
          </p:cNvPr>
          <p:cNvSpPr/>
          <p:nvPr/>
        </p:nvSpPr>
        <p:spPr>
          <a:xfrm>
            <a:off x="1405535" y="4552953"/>
            <a:ext cx="1360449" cy="111512"/>
          </a:xfrm>
          <a:custGeom>
            <a:avLst/>
            <a:gdLst>
              <a:gd name="connsiteX0" fmla="*/ 0 w 1360449"/>
              <a:gd name="connsiteY0" fmla="*/ 104078 h 111512"/>
              <a:gd name="connsiteX1" fmla="*/ 156117 w 1360449"/>
              <a:gd name="connsiteY1" fmla="*/ 0 h 111512"/>
              <a:gd name="connsiteX2" fmla="*/ 1360449 w 1360449"/>
              <a:gd name="connsiteY2" fmla="*/ 7434 h 111512"/>
              <a:gd name="connsiteX3" fmla="*/ 1360449 w 1360449"/>
              <a:gd name="connsiteY3" fmla="*/ 111512 h 111512"/>
              <a:gd name="connsiteX4" fmla="*/ 0 w 1360449"/>
              <a:gd name="connsiteY4" fmla="*/ 104078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449" h="111512">
                <a:moveTo>
                  <a:pt x="0" y="104078"/>
                </a:moveTo>
                <a:lnTo>
                  <a:pt x="156117" y="0"/>
                </a:lnTo>
                <a:lnTo>
                  <a:pt x="1360449" y="7434"/>
                </a:lnTo>
                <a:lnTo>
                  <a:pt x="1360449" y="111512"/>
                </a:lnTo>
                <a:lnTo>
                  <a:pt x="0" y="104078"/>
                </a:lnTo>
                <a:close/>
              </a:path>
            </a:pathLst>
          </a:custGeom>
          <a:solidFill>
            <a:srgbClr val="008854"/>
          </a:solidFill>
          <a:ln w="25400" cap="flat" cmpd="sng" algn="ctr">
            <a:solidFill>
              <a:srgbClr val="008854">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416" name="Textfeld 3">
            <a:extLst>
              <a:ext uri="{FF2B5EF4-FFF2-40B4-BE49-F238E27FC236}">
                <a16:creationId xmlns:a16="http://schemas.microsoft.com/office/drawing/2014/main" id="{9E4BCCA7-47E5-7FCD-FE13-80CE73EC6CE9}"/>
              </a:ext>
            </a:extLst>
          </p:cNvPr>
          <p:cNvSpPr txBox="1"/>
          <p:nvPr/>
        </p:nvSpPr>
        <p:spPr>
          <a:xfrm>
            <a:off x="2445728" y="4331710"/>
            <a:ext cx="269626" cy="276999"/>
          </a:xfrm>
          <a:prstGeom prst="rect">
            <a:avLst/>
          </a:prstGeom>
          <a:noFill/>
        </p:spPr>
        <p:txBody>
          <a:bodyPr wrap="none" rtlCol="0">
            <a:spAutoFit/>
          </a:bodyPr>
          <a:lstStyle/>
          <a:p>
            <a:pPr fontAlgn="base">
              <a:spcBef>
                <a:spcPct val="0"/>
              </a:spcBef>
              <a:spcAft>
                <a:spcPct val="0"/>
              </a:spcAft>
            </a:pPr>
            <a:r>
              <a:rPr lang="de-DE" sz="1200" b="1">
                <a:solidFill>
                  <a:schemeClr val="accent2"/>
                </a:solidFill>
                <a:latin typeface="Arial" charset="0"/>
                <a:cs typeface="Arial" charset="0"/>
              </a:rPr>
              <a:t>1</a:t>
            </a:r>
          </a:p>
        </p:txBody>
      </p:sp>
      <p:sp>
        <p:nvSpPr>
          <p:cNvPr id="417" name="Textfeld 14">
            <a:extLst>
              <a:ext uri="{FF2B5EF4-FFF2-40B4-BE49-F238E27FC236}">
                <a16:creationId xmlns:a16="http://schemas.microsoft.com/office/drawing/2014/main" id="{F046DF79-9515-F261-0A5D-CFE03FE2C4E1}"/>
              </a:ext>
            </a:extLst>
          </p:cNvPr>
          <p:cNvSpPr txBox="1"/>
          <p:nvPr/>
        </p:nvSpPr>
        <p:spPr>
          <a:xfrm>
            <a:off x="2445728" y="3974871"/>
            <a:ext cx="269626" cy="276999"/>
          </a:xfrm>
          <a:prstGeom prst="rect">
            <a:avLst/>
          </a:prstGeom>
          <a:noFill/>
        </p:spPr>
        <p:txBody>
          <a:bodyPr wrap="none" rtlCol="0">
            <a:spAutoFit/>
          </a:bodyPr>
          <a:lstStyle/>
          <a:p>
            <a:pPr fontAlgn="base">
              <a:spcBef>
                <a:spcPct val="0"/>
              </a:spcBef>
              <a:spcAft>
                <a:spcPct val="0"/>
              </a:spcAft>
            </a:pPr>
            <a:r>
              <a:rPr lang="de-DE" sz="1200" b="1">
                <a:solidFill>
                  <a:schemeClr val="accent2"/>
                </a:solidFill>
                <a:latin typeface="Arial" charset="0"/>
                <a:cs typeface="Arial" charset="0"/>
              </a:rPr>
              <a:t>2</a:t>
            </a:r>
          </a:p>
        </p:txBody>
      </p:sp>
      <p:sp>
        <p:nvSpPr>
          <p:cNvPr id="418" name="Textfeld 15">
            <a:extLst>
              <a:ext uri="{FF2B5EF4-FFF2-40B4-BE49-F238E27FC236}">
                <a16:creationId xmlns:a16="http://schemas.microsoft.com/office/drawing/2014/main" id="{9AA0655D-9F35-FC45-2C7D-84BA38C2FD11}"/>
              </a:ext>
            </a:extLst>
          </p:cNvPr>
          <p:cNvSpPr txBox="1"/>
          <p:nvPr/>
        </p:nvSpPr>
        <p:spPr>
          <a:xfrm>
            <a:off x="2445728" y="3640335"/>
            <a:ext cx="269626" cy="276999"/>
          </a:xfrm>
          <a:prstGeom prst="rect">
            <a:avLst/>
          </a:prstGeom>
          <a:noFill/>
        </p:spPr>
        <p:txBody>
          <a:bodyPr wrap="none" rtlCol="0">
            <a:spAutoFit/>
          </a:bodyPr>
          <a:lstStyle/>
          <a:p>
            <a:pPr fontAlgn="base">
              <a:spcBef>
                <a:spcPct val="0"/>
              </a:spcBef>
              <a:spcAft>
                <a:spcPct val="0"/>
              </a:spcAft>
            </a:pPr>
            <a:r>
              <a:rPr lang="de-DE" sz="1200" b="1">
                <a:solidFill>
                  <a:schemeClr val="accent2"/>
                </a:solidFill>
                <a:latin typeface="Arial" charset="0"/>
                <a:cs typeface="Arial" charset="0"/>
              </a:rPr>
              <a:t>3</a:t>
            </a:r>
          </a:p>
        </p:txBody>
      </p:sp>
      <p:sp>
        <p:nvSpPr>
          <p:cNvPr id="419" name="Textfeld 16">
            <a:extLst>
              <a:ext uri="{FF2B5EF4-FFF2-40B4-BE49-F238E27FC236}">
                <a16:creationId xmlns:a16="http://schemas.microsoft.com/office/drawing/2014/main" id="{CF670B0F-80D7-14AD-98B7-387113F32556}"/>
              </a:ext>
            </a:extLst>
          </p:cNvPr>
          <p:cNvSpPr txBox="1"/>
          <p:nvPr/>
        </p:nvSpPr>
        <p:spPr>
          <a:xfrm>
            <a:off x="2445728" y="3298364"/>
            <a:ext cx="269626" cy="276999"/>
          </a:xfrm>
          <a:prstGeom prst="rect">
            <a:avLst/>
          </a:prstGeom>
          <a:noFill/>
        </p:spPr>
        <p:txBody>
          <a:bodyPr wrap="none" rtlCol="0">
            <a:spAutoFit/>
          </a:bodyPr>
          <a:lstStyle/>
          <a:p>
            <a:pPr fontAlgn="base">
              <a:spcBef>
                <a:spcPct val="0"/>
              </a:spcBef>
              <a:spcAft>
                <a:spcPct val="0"/>
              </a:spcAft>
            </a:pPr>
            <a:r>
              <a:rPr lang="de-DE" sz="1200" b="1">
                <a:solidFill>
                  <a:schemeClr val="accent2"/>
                </a:solidFill>
                <a:latin typeface="Arial" charset="0"/>
                <a:cs typeface="Arial" charset="0"/>
              </a:rPr>
              <a:t>4</a:t>
            </a:r>
          </a:p>
        </p:txBody>
      </p:sp>
      <p:sp>
        <p:nvSpPr>
          <p:cNvPr id="420" name="Textfeld 17">
            <a:extLst>
              <a:ext uri="{FF2B5EF4-FFF2-40B4-BE49-F238E27FC236}">
                <a16:creationId xmlns:a16="http://schemas.microsoft.com/office/drawing/2014/main" id="{F8C2650F-F870-F645-6939-CC63F0FBA460}"/>
              </a:ext>
            </a:extLst>
          </p:cNvPr>
          <p:cNvSpPr txBox="1"/>
          <p:nvPr/>
        </p:nvSpPr>
        <p:spPr>
          <a:xfrm>
            <a:off x="2445728" y="2956393"/>
            <a:ext cx="269626" cy="276999"/>
          </a:xfrm>
          <a:prstGeom prst="rect">
            <a:avLst/>
          </a:prstGeom>
          <a:noFill/>
        </p:spPr>
        <p:txBody>
          <a:bodyPr wrap="none" rtlCol="0">
            <a:spAutoFit/>
          </a:bodyPr>
          <a:lstStyle/>
          <a:p>
            <a:pPr fontAlgn="base">
              <a:spcBef>
                <a:spcPct val="0"/>
              </a:spcBef>
              <a:spcAft>
                <a:spcPct val="0"/>
              </a:spcAft>
            </a:pPr>
            <a:r>
              <a:rPr lang="de-DE" sz="1200" b="1">
                <a:solidFill>
                  <a:schemeClr val="accent2"/>
                </a:solidFill>
                <a:latin typeface="Arial" charset="0"/>
                <a:cs typeface="Arial" charset="0"/>
              </a:rPr>
              <a:t>5</a:t>
            </a:r>
          </a:p>
        </p:txBody>
      </p:sp>
      <p:sp>
        <p:nvSpPr>
          <p:cNvPr id="421" name="Textfeld 18">
            <a:extLst>
              <a:ext uri="{FF2B5EF4-FFF2-40B4-BE49-F238E27FC236}">
                <a16:creationId xmlns:a16="http://schemas.microsoft.com/office/drawing/2014/main" id="{532CC7DA-BF7B-897B-064A-103572FA11C4}"/>
              </a:ext>
            </a:extLst>
          </p:cNvPr>
          <p:cNvSpPr txBox="1"/>
          <p:nvPr/>
        </p:nvSpPr>
        <p:spPr>
          <a:xfrm>
            <a:off x="2445728" y="2614422"/>
            <a:ext cx="269626" cy="276999"/>
          </a:xfrm>
          <a:prstGeom prst="rect">
            <a:avLst/>
          </a:prstGeom>
          <a:noFill/>
        </p:spPr>
        <p:txBody>
          <a:bodyPr wrap="none" rtlCol="0">
            <a:spAutoFit/>
          </a:bodyPr>
          <a:lstStyle/>
          <a:p>
            <a:pPr fontAlgn="base">
              <a:spcBef>
                <a:spcPct val="0"/>
              </a:spcBef>
              <a:spcAft>
                <a:spcPct val="0"/>
              </a:spcAft>
            </a:pPr>
            <a:r>
              <a:rPr lang="de-DE" sz="1200" b="1">
                <a:solidFill>
                  <a:schemeClr val="accent2"/>
                </a:solidFill>
                <a:latin typeface="Arial" charset="0"/>
                <a:cs typeface="Arial" charset="0"/>
              </a:rPr>
              <a:t>6</a:t>
            </a:r>
          </a:p>
        </p:txBody>
      </p:sp>
      <p:sp>
        <p:nvSpPr>
          <p:cNvPr id="422" name="Textfeld 19">
            <a:extLst>
              <a:ext uri="{FF2B5EF4-FFF2-40B4-BE49-F238E27FC236}">
                <a16:creationId xmlns:a16="http://schemas.microsoft.com/office/drawing/2014/main" id="{ED98CCF9-DE2D-AC1E-02CF-BEB8399E1AEC}"/>
              </a:ext>
            </a:extLst>
          </p:cNvPr>
          <p:cNvSpPr txBox="1"/>
          <p:nvPr/>
        </p:nvSpPr>
        <p:spPr>
          <a:xfrm>
            <a:off x="2445728" y="2279886"/>
            <a:ext cx="269626" cy="276999"/>
          </a:xfrm>
          <a:prstGeom prst="rect">
            <a:avLst/>
          </a:prstGeom>
          <a:noFill/>
        </p:spPr>
        <p:txBody>
          <a:bodyPr wrap="none" rtlCol="0">
            <a:spAutoFit/>
          </a:bodyPr>
          <a:lstStyle/>
          <a:p>
            <a:pPr fontAlgn="base">
              <a:spcBef>
                <a:spcPct val="0"/>
              </a:spcBef>
              <a:spcAft>
                <a:spcPct val="0"/>
              </a:spcAft>
            </a:pPr>
            <a:r>
              <a:rPr lang="de-DE" sz="1200" b="1">
                <a:solidFill>
                  <a:schemeClr val="accent2"/>
                </a:solidFill>
                <a:latin typeface="Arial" charset="0"/>
                <a:cs typeface="Arial" charset="0"/>
              </a:rPr>
              <a:t>7</a:t>
            </a:r>
          </a:p>
        </p:txBody>
      </p:sp>
      <p:cxnSp>
        <p:nvCxnSpPr>
          <p:cNvPr id="423" name="Gerade Verbindung 6">
            <a:extLst>
              <a:ext uri="{FF2B5EF4-FFF2-40B4-BE49-F238E27FC236}">
                <a16:creationId xmlns:a16="http://schemas.microsoft.com/office/drawing/2014/main" id="{ED262C42-1A7B-C710-652A-156570A38906}"/>
              </a:ext>
            </a:extLst>
          </p:cNvPr>
          <p:cNvCxnSpPr/>
          <p:nvPr/>
        </p:nvCxnSpPr>
        <p:spPr>
          <a:xfrm>
            <a:off x="1405535" y="5036173"/>
            <a:ext cx="0" cy="242488"/>
          </a:xfrm>
          <a:prstGeom prst="line">
            <a:avLst/>
          </a:prstGeom>
          <a:noFill/>
          <a:ln w="9525" cap="flat" cmpd="sng" algn="ctr">
            <a:solidFill>
              <a:srgbClr val="008854">
                <a:shade val="95000"/>
                <a:satMod val="105000"/>
              </a:srgbClr>
            </a:solidFill>
            <a:prstDash val="solid"/>
          </a:ln>
          <a:effectLst/>
        </p:spPr>
      </p:cxnSp>
      <p:cxnSp>
        <p:nvCxnSpPr>
          <p:cNvPr id="424" name="Gerade Verbindung 21">
            <a:extLst>
              <a:ext uri="{FF2B5EF4-FFF2-40B4-BE49-F238E27FC236}">
                <a16:creationId xmlns:a16="http://schemas.microsoft.com/office/drawing/2014/main" id="{8F881D82-BB42-91B3-FCB9-8F54493CC8D3}"/>
              </a:ext>
            </a:extLst>
          </p:cNvPr>
          <p:cNvCxnSpPr/>
          <p:nvPr/>
        </p:nvCxnSpPr>
        <p:spPr>
          <a:xfrm>
            <a:off x="1727507" y="5036173"/>
            <a:ext cx="0" cy="242488"/>
          </a:xfrm>
          <a:prstGeom prst="line">
            <a:avLst/>
          </a:prstGeom>
          <a:noFill/>
          <a:ln w="9525" cap="flat" cmpd="sng" algn="ctr">
            <a:solidFill>
              <a:srgbClr val="008854">
                <a:shade val="95000"/>
                <a:satMod val="105000"/>
              </a:srgbClr>
            </a:solidFill>
            <a:prstDash val="solid"/>
          </a:ln>
          <a:effectLst/>
        </p:spPr>
      </p:cxnSp>
      <p:cxnSp>
        <p:nvCxnSpPr>
          <p:cNvPr id="425" name="Gerade Verbindung 22">
            <a:extLst>
              <a:ext uri="{FF2B5EF4-FFF2-40B4-BE49-F238E27FC236}">
                <a16:creationId xmlns:a16="http://schemas.microsoft.com/office/drawing/2014/main" id="{FC21A2EF-CA3E-90D8-FA04-845578BCC307}"/>
              </a:ext>
            </a:extLst>
          </p:cNvPr>
          <p:cNvCxnSpPr/>
          <p:nvPr/>
        </p:nvCxnSpPr>
        <p:spPr>
          <a:xfrm>
            <a:off x="2445728" y="5036173"/>
            <a:ext cx="0" cy="242488"/>
          </a:xfrm>
          <a:prstGeom prst="line">
            <a:avLst/>
          </a:prstGeom>
          <a:noFill/>
          <a:ln w="9525" cap="flat" cmpd="sng" algn="ctr">
            <a:solidFill>
              <a:srgbClr val="008854">
                <a:shade val="95000"/>
                <a:satMod val="105000"/>
              </a:srgbClr>
            </a:solidFill>
            <a:prstDash val="solid"/>
          </a:ln>
          <a:effectLst/>
        </p:spPr>
      </p:cxnSp>
      <p:cxnSp>
        <p:nvCxnSpPr>
          <p:cNvPr id="426" name="Gerade Verbindung 23">
            <a:extLst>
              <a:ext uri="{FF2B5EF4-FFF2-40B4-BE49-F238E27FC236}">
                <a16:creationId xmlns:a16="http://schemas.microsoft.com/office/drawing/2014/main" id="{3143F169-C974-D4C5-3B5C-93A66283CC9F}"/>
              </a:ext>
            </a:extLst>
          </p:cNvPr>
          <p:cNvCxnSpPr/>
          <p:nvPr/>
        </p:nvCxnSpPr>
        <p:spPr>
          <a:xfrm>
            <a:off x="2757962" y="5036173"/>
            <a:ext cx="0" cy="242488"/>
          </a:xfrm>
          <a:prstGeom prst="line">
            <a:avLst/>
          </a:prstGeom>
          <a:noFill/>
          <a:ln w="9525" cap="flat" cmpd="sng" algn="ctr">
            <a:solidFill>
              <a:srgbClr val="008854">
                <a:shade val="95000"/>
                <a:satMod val="105000"/>
              </a:srgbClr>
            </a:solidFill>
            <a:prstDash val="solid"/>
          </a:ln>
          <a:effectLst/>
        </p:spPr>
      </p:cxnSp>
      <p:cxnSp>
        <p:nvCxnSpPr>
          <p:cNvPr id="427" name="Gerade Verbindung mit Pfeil 24">
            <a:extLst>
              <a:ext uri="{FF2B5EF4-FFF2-40B4-BE49-F238E27FC236}">
                <a16:creationId xmlns:a16="http://schemas.microsoft.com/office/drawing/2014/main" id="{18207AB5-F671-307A-CCFF-80D70A048FE6}"/>
              </a:ext>
            </a:extLst>
          </p:cNvPr>
          <p:cNvCxnSpPr/>
          <p:nvPr/>
        </p:nvCxnSpPr>
        <p:spPr>
          <a:xfrm flipH="1">
            <a:off x="1405535" y="5157417"/>
            <a:ext cx="321972" cy="1"/>
          </a:xfrm>
          <a:prstGeom prst="straightConnector1">
            <a:avLst/>
          </a:prstGeom>
          <a:noFill/>
          <a:ln w="9525" cap="flat" cmpd="sng" algn="ctr">
            <a:solidFill>
              <a:srgbClr val="008854">
                <a:shade val="95000"/>
                <a:satMod val="105000"/>
              </a:srgbClr>
            </a:solidFill>
            <a:prstDash val="solid"/>
            <a:headEnd type="triangle" w="med" len="med"/>
            <a:tailEnd type="triangle" w="med" len="med"/>
          </a:ln>
          <a:effectLst/>
        </p:spPr>
      </p:cxnSp>
      <p:cxnSp>
        <p:nvCxnSpPr>
          <p:cNvPr id="428" name="Gerade Verbindung mit Pfeil 27">
            <a:extLst>
              <a:ext uri="{FF2B5EF4-FFF2-40B4-BE49-F238E27FC236}">
                <a16:creationId xmlns:a16="http://schemas.microsoft.com/office/drawing/2014/main" id="{A29C9EC2-A66B-8BE8-DD79-E1C5A07CE643}"/>
              </a:ext>
            </a:extLst>
          </p:cNvPr>
          <p:cNvCxnSpPr/>
          <p:nvPr/>
        </p:nvCxnSpPr>
        <p:spPr>
          <a:xfrm flipH="1">
            <a:off x="1717507" y="5157418"/>
            <a:ext cx="728221" cy="0"/>
          </a:xfrm>
          <a:prstGeom prst="straightConnector1">
            <a:avLst/>
          </a:prstGeom>
          <a:noFill/>
          <a:ln w="9525" cap="flat" cmpd="sng" algn="ctr">
            <a:solidFill>
              <a:srgbClr val="008854">
                <a:shade val="95000"/>
                <a:satMod val="105000"/>
              </a:srgbClr>
            </a:solidFill>
            <a:prstDash val="solid"/>
            <a:headEnd type="triangle" w="med" len="med"/>
            <a:tailEnd type="triangle" w="med" len="med"/>
          </a:ln>
          <a:effectLst/>
        </p:spPr>
      </p:cxnSp>
      <p:cxnSp>
        <p:nvCxnSpPr>
          <p:cNvPr id="429" name="Gerade Verbindung mit Pfeil 29">
            <a:extLst>
              <a:ext uri="{FF2B5EF4-FFF2-40B4-BE49-F238E27FC236}">
                <a16:creationId xmlns:a16="http://schemas.microsoft.com/office/drawing/2014/main" id="{A0B84434-7379-5BDA-8C4F-A5ECA05870C9}"/>
              </a:ext>
            </a:extLst>
          </p:cNvPr>
          <p:cNvCxnSpPr/>
          <p:nvPr/>
        </p:nvCxnSpPr>
        <p:spPr>
          <a:xfrm flipH="1">
            <a:off x="2445728" y="5157417"/>
            <a:ext cx="321972" cy="1"/>
          </a:xfrm>
          <a:prstGeom prst="straightConnector1">
            <a:avLst/>
          </a:prstGeom>
          <a:noFill/>
          <a:ln w="9525" cap="flat" cmpd="sng" algn="ctr">
            <a:solidFill>
              <a:srgbClr val="008854">
                <a:shade val="95000"/>
                <a:satMod val="105000"/>
              </a:srgbClr>
            </a:solidFill>
            <a:prstDash val="solid"/>
            <a:headEnd type="triangle" w="med" len="med"/>
            <a:tailEnd type="triangle" w="med" len="med"/>
          </a:ln>
          <a:effectLst/>
        </p:spPr>
      </p:cxnSp>
      <p:cxnSp>
        <p:nvCxnSpPr>
          <p:cNvPr id="430" name="Gerade Verbindung mit Pfeil 30">
            <a:extLst>
              <a:ext uri="{FF2B5EF4-FFF2-40B4-BE49-F238E27FC236}">
                <a16:creationId xmlns:a16="http://schemas.microsoft.com/office/drawing/2014/main" id="{542C8725-E7F1-ABC1-0710-A5BE76C052B4}"/>
              </a:ext>
            </a:extLst>
          </p:cNvPr>
          <p:cNvCxnSpPr/>
          <p:nvPr/>
        </p:nvCxnSpPr>
        <p:spPr>
          <a:xfrm flipH="1">
            <a:off x="1465008" y="4833609"/>
            <a:ext cx="216483" cy="189560"/>
          </a:xfrm>
          <a:prstGeom prst="straightConnector1">
            <a:avLst/>
          </a:prstGeom>
          <a:noFill/>
          <a:ln w="9525" cap="flat" cmpd="sng" algn="ctr">
            <a:solidFill>
              <a:srgbClr val="008854">
                <a:shade val="95000"/>
                <a:satMod val="105000"/>
              </a:srgbClr>
            </a:solidFill>
            <a:prstDash val="solid"/>
            <a:headEnd type="triangle" w="med" len="med"/>
            <a:tailEnd type="triangle" w="med" len="med"/>
          </a:ln>
          <a:effectLst/>
        </p:spPr>
      </p:cxnSp>
      <p:sp>
        <p:nvSpPr>
          <p:cNvPr id="431" name="Textfeld 36">
            <a:extLst>
              <a:ext uri="{FF2B5EF4-FFF2-40B4-BE49-F238E27FC236}">
                <a16:creationId xmlns:a16="http://schemas.microsoft.com/office/drawing/2014/main" id="{205B5B7A-03FD-E582-51D8-5F013BBB6A45}"/>
              </a:ext>
            </a:extLst>
          </p:cNvPr>
          <p:cNvSpPr txBox="1"/>
          <p:nvPr/>
        </p:nvSpPr>
        <p:spPr>
          <a:xfrm>
            <a:off x="1547487" y="4630589"/>
            <a:ext cx="577402" cy="276999"/>
          </a:xfrm>
          <a:prstGeom prst="rect">
            <a:avLst/>
          </a:prstGeom>
          <a:noFill/>
        </p:spPr>
        <p:txBody>
          <a:bodyPr wrap="none" rtlCol="0">
            <a:spAutoFit/>
          </a:bodyPr>
          <a:lstStyle/>
          <a:p>
            <a:pPr fontAlgn="base">
              <a:spcBef>
                <a:spcPct val="0"/>
              </a:spcBef>
              <a:spcAft>
                <a:spcPct val="0"/>
              </a:spcAft>
            </a:pPr>
            <a:r>
              <a:rPr lang="de-DE" sz="1200">
                <a:solidFill>
                  <a:schemeClr val="accent2"/>
                </a:solidFill>
                <a:latin typeface="Arial" charset="0"/>
                <a:cs typeface="Arial" charset="0"/>
              </a:rPr>
              <a:t>2,5 m</a:t>
            </a:r>
          </a:p>
        </p:txBody>
      </p:sp>
      <p:sp>
        <p:nvSpPr>
          <p:cNvPr id="432" name="Textfeld 37">
            <a:extLst>
              <a:ext uri="{FF2B5EF4-FFF2-40B4-BE49-F238E27FC236}">
                <a16:creationId xmlns:a16="http://schemas.microsoft.com/office/drawing/2014/main" id="{6D7506AC-0D82-BE38-5456-9970FF07147F}"/>
              </a:ext>
            </a:extLst>
          </p:cNvPr>
          <p:cNvSpPr txBox="1"/>
          <p:nvPr/>
        </p:nvSpPr>
        <p:spPr>
          <a:xfrm>
            <a:off x="1223451" y="5206653"/>
            <a:ext cx="577402" cy="276999"/>
          </a:xfrm>
          <a:prstGeom prst="rect">
            <a:avLst/>
          </a:prstGeom>
          <a:noFill/>
        </p:spPr>
        <p:txBody>
          <a:bodyPr wrap="none" rtlCol="0">
            <a:spAutoFit/>
          </a:bodyPr>
          <a:lstStyle/>
          <a:p>
            <a:pPr fontAlgn="base">
              <a:spcBef>
                <a:spcPct val="0"/>
              </a:spcBef>
              <a:spcAft>
                <a:spcPct val="0"/>
              </a:spcAft>
            </a:pPr>
            <a:r>
              <a:rPr lang="de-DE" sz="1200">
                <a:solidFill>
                  <a:schemeClr val="accent2"/>
                </a:solidFill>
                <a:latin typeface="Arial" charset="0"/>
                <a:cs typeface="Arial" charset="0"/>
              </a:rPr>
              <a:t>3,3 m</a:t>
            </a:r>
          </a:p>
        </p:txBody>
      </p:sp>
      <p:sp>
        <p:nvSpPr>
          <p:cNvPr id="433" name="Textfeld 38">
            <a:extLst>
              <a:ext uri="{FF2B5EF4-FFF2-40B4-BE49-F238E27FC236}">
                <a16:creationId xmlns:a16="http://schemas.microsoft.com/office/drawing/2014/main" id="{69E9E88A-8AF4-3FCA-E4EF-0F895D7797F2}"/>
              </a:ext>
            </a:extLst>
          </p:cNvPr>
          <p:cNvSpPr txBox="1"/>
          <p:nvPr/>
        </p:nvSpPr>
        <p:spPr>
          <a:xfrm>
            <a:off x="2375579" y="5206653"/>
            <a:ext cx="654346" cy="276999"/>
          </a:xfrm>
          <a:prstGeom prst="rect">
            <a:avLst/>
          </a:prstGeom>
          <a:noFill/>
        </p:spPr>
        <p:txBody>
          <a:bodyPr wrap="none" rtlCol="0">
            <a:spAutoFit/>
          </a:bodyPr>
          <a:lstStyle/>
          <a:p>
            <a:pPr fontAlgn="base">
              <a:spcBef>
                <a:spcPct val="0"/>
              </a:spcBef>
              <a:spcAft>
                <a:spcPct val="0"/>
              </a:spcAft>
            </a:pPr>
            <a:r>
              <a:rPr lang="de-DE" sz="1200">
                <a:solidFill>
                  <a:schemeClr val="accent2"/>
                </a:solidFill>
                <a:latin typeface="Arial" charset="0"/>
                <a:cs typeface="Arial" charset="0"/>
              </a:rPr>
              <a:t>3,25 m</a:t>
            </a:r>
          </a:p>
        </p:txBody>
      </p:sp>
      <p:sp>
        <p:nvSpPr>
          <p:cNvPr id="434" name="Textfeld 39">
            <a:extLst>
              <a:ext uri="{FF2B5EF4-FFF2-40B4-BE49-F238E27FC236}">
                <a16:creationId xmlns:a16="http://schemas.microsoft.com/office/drawing/2014/main" id="{798DD87D-E9F5-233D-87A2-28CB7A0147CF}"/>
              </a:ext>
            </a:extLst>
          </p:cNvPr>
          <p:cNvSpPr txBox="1"/>
          <p:nvPr/>
        </p:nvSpPr>
        <p:spPr>
          <a:xfrm>
            <a:off x="1842196" y="5206653"/>
            <a:ext cx="569387" cy="276999"/>
          </a:xfrm>
          <a:prstGeom prst="rect">
            <a:avLst/>
          </a:prstGeom>
          <a:noFill/>
        </p:spPr>
        <p:txBody>
          <a:bodyPr wrap="none" rtlCol="0">
            <a:spAutoFit/>
          </a:bodyPr>
          <a:lstStyle/>
          <a:p>
            <a:pPr fontAlgn="base">
              <a:spcBef>
                <a:spcPct val="0"/>
              </a:spcBef>
              <a:spcAft>
                <a:spcPct val="0"/>
              </a:spcAft>
            </a:pPr>
            <a:r>
              <a:rPr lang="de-DE" sz="1200">
                <a:solidFill>
                  <a:schemeClr val="accent2"/>
                </a:solidFill>
                <a:latin typeface="Arial" charset="0"/>
                <a:cs typeface="Arial" charset="0"/>
              </a:rPr>
              <a:t>6.5 m</a:t>
            </a:r>
          </a:p>
        </p:txBody>
      </p:sp>
      <p:sp>
        <p:nvSpPr>
          <p:cNvPr id="435" name="Freihandform 40">
            <a:extLst>
              <a:ext uri="{FF2B5EF4-FFF2-40B4-BE49-F238E27FC236}">
                <a16:creationId xmlns:a16="http://schemas.microsoft.com/office/drawing/2014/main" id="{FF0C37E7-A0C9-0E48-108A-B9C43F16D9FE}"/>
              </a:ext>
            </a:extLst>
          </p:cNvPr>
          <p:cNvSpPr/>
          <p:nvPr/>
        </p:nvSpPr>
        <p:spPr>
          <a:xfrm flipH="1">
            <a:off x="2779326" y="4552953"/>
            <a:ext cx="1360449" cy="111512"/>
          </a:xfrm>
          <a:custGeom>
            <a:avLst/>
            <a:gdLst>
              <a:gd name="connsiteX0" fmla="*/ 0 w 1360449"/>
              <a:gd name="connsiteY0" fmla="*/ 104078 h 111512"/>
              <a:gd name="connsiteX1" fmla="*/ 156117 w 1360449"/>
              <a:gd name="connsiteY1" fmla="*/ 0 h 111512"/>
              <a:gd name="connsiteX2" fmla="*/ 1360449 w 1360449"/>
              <a:gd name="connsiteY2" fmla="*/ 7434 h 111512"/>
              <a:gd name="connsiteX3" fmla="*/ 1360449 w 1360449"/>
              <a:gd name="connsiteY3" fmla="*/ 111512 h 111512"/>
              <a:gd name="connsiteX4" fmla="*/ 0 w 1360449"/>
              <a:gd name="connsiteY4" fmla="*/ 104078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449" h="111512">
                <a:moveTo>
                  <a:pt x="0" y="104078"/>
                </a:moveTo>
                <a:lnTo>
                  <a:pt x="156117" y="0"/>
                </a:lnTo>
                <a:lnTo>
                  <a:pt x="1360449" y="7434"/>
                </a:lnTo>
                <a:lnTo>
                  <a:pt x="1360449" y="111512"/>
                </a:lnTo>
                <a:lnTo>
                  <a:pt x="0" y="104078"/>
                </a:lnTo>
                <a:close/>
              </a:path>
            </a:pathLst>
          </a:custGeom>
          <a:solidFill>
            <a:srgbClr val="0070C0"/>
          </a:solidFill>
          <a:ln w="25400" cap="flat" cmpd="sng" algn="ctr">
            <a:solidFill>
              <a:srgbClr val="333399"/>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436" name="Textfeld 41">
            <a:extLst>
              <a:ext uri="{FF2B5EF4-FFF2-40B4-BE49-F238E27FC236}">
                <a16:creationId xmlns:a16="http://schemas.microsoft.com/office/drawing/2014/main" id="{FE9D196C-D4B9-32F6-2311-033CA1CC35CE}"/>
              </a:ext>
            </a:extLst>
          </p:cNvPr>
          <p:cNvSpPr txBox="1"/>
          <p:nvPr/>
        </p:nvSpPr>
        <p:spPr>
          <a:xfrm>
            <a:off x="2795133" y="4331710"/>
            <a:ext cx="269626" cy="276999"/>
          </a:xfrm>
          <a:prstGeom prst="rect">
            <a:avLst/>
          </a:prstGeom>
          <a:noFill/>
        </p:spPr>
        <p:txBody>
          <a:bodyPr wrap="none" rtlCol="0">
            <a:spAutoFit/>
          </a:bodyPr>
          <a:lstStyle/>
          <a:p>
            <a:pPr fontAlgn="base">
              <a:spcBef>
                <a:spcPct val="0"/>
              </a:spcBef>
              <a:spcAft>
                <a:spcPct val="0"/>
              </a:spcAft>
            </a:pPr>
            <a:r>
              <a:rPr lang="de-DE" sz="1200" b="1">
                <a:solidFill>
                  <a:schemeClr val="accent2"/>
                </a:solidFill>
                <a:latin typeface="Arial" charset="0"/>
                <a:cs typeface="Arial" charset="0"/>
              </a:rPr>
              <a:t>1</a:t>
            </a:r>
          </a:p>
        </p:txBody>
      </p:sp>
      <p:sp>
        <p:nvSpPr>
          <p:cNvPr id="437" name="Textfeld 42">
            <a:extLst>
              <a:ext uri="{FF2B5EF4-FFF2-40B4-BE49-F238E27FC236}">
                <a16:creationId xmlns:a16="http://schemas.microsoft.com/office/drawing/2014/main" id="{DAA20E88-DD96-77AE-4B8A-F959FB0CFF02}"/>
              </a:ext>
            </a:extLst>
          </p:cNvPr>
          <p:cNvSpPr txBox="1"/>
          <p:nvPr/>
        </p:nvSpPr>
        <p:spPr>
          <a:xfrm>
            <a:off x="2795133" y="3974871"/>
            <a:ext cx="269626" cy="276999"/>
          </a:xfrm>
          <a:prstGeom prst="rect">
            <a:avLst/>
          </a:prstGeom>
          <a:noFill/>
        </p:spPr>
        <p:txBody>
          <a:bodyPr wrap="none" rtlCol="0">
            <a:spAutoFit/>
          </a:bodyPr>
          <a:lstStyle/>
          <a:p>
            <a:pPr fontAlgn="base">
              <a:spcBef>
                <a:spcPct val="0"/>
              </a:spcBef>
              <a:spcAft>
                <a:spcPct val="0"/>
              </a:spcAft>
            </a:pPr>
            <a:r>
              <a:rPr lang="de-DE" sz="1200" b="1">
                <a:solidFill>
                  <a:schemeClr val="accent2"/>
                </a:solidFill>
                <a:latin typeface="Arial" charset="0"/>
                <a:cs typeface="Arial" charset="0"/>
              </a:rPr>
              <a:t>2</a:t>
            </a:r>
          </a:p>
        </p:txBody>
      </p:sp>
      <p:sp>
        <p:nvSpPr>
          <p:cNvPr id="438" name="Textfeld 43">
            <a:extLst>
              <a:ext uri="{FF2B5EF4-FFF2-40B4-BE49-F238E27FC236}">
                <a16:creationId xmlns:a16="http://schemas.microsoft.com/office/drawing/2014/main" id="{27F7EBAD-8D28-C75D-0404-A97593BF3763}"/>
              </a:ext>
            </a:extLst>
          </p:cNvPr>
          <p:cNvSpPr txBox="1"/>
          <p:nvPr/>
        </p:nvSpPr>
        <p:spPr>
          <a:xfrm>
            <a:off x="2795133" y="3640335"/>
            <a:ext cx="269626" cy="276999"/>
          </a:xfrm>
          <a:prstGeom prst="rect">
            <a:avLst/>
          </a:prstGeom>
          <a:noFill/>
        </p:spPr>
        <p:txBody>
          <a:bodyPr wrap="none" rtlCol="0">
            <a:spAutoFit/>
          </a:bodyPr>
          <a:lstStyle/>
          <a:p>
            <a:pPr fontAlgn="base">
              <a:spcBef>
                <a:spcPct val="0"/>
              </a:spcBef>
              <a:spcAft>
                <a:spcPct val="0"/>
              </a:spcAft>
            </a:pPr>
            <a:r>
              <a:rPr lang="de-DE" sz="1200" b="1">
                <a:solidFill>
                  <a:schemeClr val="accent2"/>
                </a:solidFill>
                <a:latin typeface="Arial" charset="0"/>
                <a:cs typeface="Arial" charset="0"/>
              </a:rPr>
              <a:t>3</a:t>
            </a:r>
          </a:p>
        </p:txBody>
      </p:sp>
      <p:sp>
        <p:nvSpPr>
          <p:cNvPr id="439" name="Textfeld 44">
            <a:extLst>
              <a:ext uri="{FF2B5EF4-FFF2-40B4-BE49-F238E27FC236}">
                <a16:creationId xmlns:a16="http://schemas.microsoft.com/office/drawing/2014/main" id="{98309D9C-6237-E5F4-4691-A28B0C1CE879}"/>
              </a:ext>
            </a:extLst>
          </p:cNvPr>
          <p:cNvSpPr txBox="1"/>
          <p:nvPr/>
        </p:nvSpPr>
        <p:spPr>
          <a:xfrm>
            <a:off x="2795133" y="3298364"/>
            <a:ext cx="269626" cy="276999"/>
          </a:xfrm>
          <a:prstGeom prst="rect">
            <a:avLst/>
          </a:prstGeom>
          <a:noFill/>
        </p:spPr>
        <p:txBody>
          <a:bodyPr wrap="none" rtlCol="0">
            <a:spAutoFit/>
          </a:bodyPr>
          <a:lstStyle/>
          <a:p>
            <a:pPr fontAlgn="base">
              <a:spcBef>
                <a:spcPct val="0"/>
              </a:spcBef>
              <a:spcAft>
                <a:spcPct val="0"/>
              </a:spcAft>
            </a:pPr>
            <a:r>
              <a:rPr lang="de-DE" sz="1200" b="1">
                <a:solidFill>
                  <a:schemeClr val="accent2"/>
                </a:solidFill>
                <a:latin typeface="Arial" charset="0"/>
                <a:cs typeface="Arial" charset="0"/>
              </a:rPr>
              <a:t>4</a:t>
            </a:r>
          </a:p>
        </p:txBody>
      </p:sp>
      <p:sp>
        <p:nvSpPr>
          <p:cNvPr id="440" name="Textfeld 45">
            <a:extLst>
              <a:ext uri="{FF2B5EF4-FFF2-40B4-BE49-F238E27FC236}">
                <a16:creationId xmlns:a16="http://schemas.microsoft.com/office/drawing/2014/main" id="{19FC9852-D230-B3DE-AC2F-25A56D9DE2BF}"/>
              </a:ext>
            </a:extLst>
          </p:cNvPr>
          <p:cNvSpPr txBox="1"/>
          <p:nvPr/>
        </p:nvSpPr>
        <p:spPr>
          <a:xfrm>
            <a:off x="2795133" y="2956393"/>
            <a:ext cx="269626" cy="276999"/>
          </a:xfrm>
          <a:prstGeom prst="rect">
            <a:avLst/>
          </a:prstGeom>
          <a:noFill/>
        </p:spPr>
        <p:txBody>
          <a:bodyPr wrap="none" rtlCol="0">
            <a:spAutoFit/>
          </a:bodyPr>
          <a:lstStyle/>
          <a:p>
            <a:pPr fontAlgn="base">
              <a:spcBef>
                <a:spcPct val="0"/>
              </a:spcBef>
              <a:spcAft>
                <a:spcPct val="0"/>
              </a:spcAft>
            </a:pPr>
            <a:r>
              <a:rPr lang="de-DE" sz="1200" b="1">
                <a:solidFill>
                  <a:schemeClr val="accent2"/>
                </a:solidFill>
                <a:latin typeface="Arial" charset="0"/>
                <a:cs typeface="Arial" charset="0"/>
              </a:rPr>
              <a:t>5</a:t>
            </a:r>
          </a:p>
        </p:txBody>
      </p:sp>
      <p:sp>
        <p:nvSpPr>
          <p:cNvPr id="441" name="Textfeld 46">
            <a:extLst>
              <a:ext uri="{FF2B5EF4-FFF2-40B4-BE49-F238E27FC236}">
                <a16:creationId xmlns:a16="http://schemas.microsoft.com/office/drawing/2014/main" id="{F8AB1EF8-F08D-42D2-A52A-7EE01A7912D8}"/>
              </a:ext>
            </a:extLst>
          </p:cNvPr>
          <p:cNvSpPr txBox="1"/>
          <p:nvPr/>
        </p:nvSpPr>
        <p:spPr>
          <a:xfrm>
            <a:off x="2795133" y="2614422"/>
            <a:ext cx="269626" cy="276999"/>
          </a:xfrm>
          <a:prstGeom prst="rect">
            <a:avLst/>
          </a:prstGeom>
          <a:noFill/>
        </p:spPr>
        <p:txBody>
          <a:bodyPr wrap="none" rtlCol="0">
            <a:spAutoFit/>
          </a:bodyPr>
          <a:lstStyle/>
          <a:p>
            <a:pPr fontAlgn="base">
              <a:spcBef>
                <a:spcPct val="0"/>
              </a:spcBef>
              <a:spcAft>
                <a:spcPct val="0"/>
              </a:spcAft>
            </a:pPr>
            <a:r>
              <a:rPr lang="de-DE" sz="1200" b="1">
                <a:solidFill>
                  <a:schemeClr val="accent2"/>
                </a:solidFill>
                <a:latin typeface="Arial" charset="0"/>
                <a:cs typeface="Arial" charset="0"/>
              </a:rPr>
              <a:t>6</a:t>
            </a:r>
          </a:p>
        </p:txBody>
      </p:sp>
      <p:sp>
        <p:nvSpPr>
          <p:cNvPr id="442" name="Textfeld 47">
            <a:extLst>
              <a:ext uri="{FF2B5EF4-FFF2-40B4-BE49-F238E27FC236}">
                <a16:creationId xmlns:a16="http://schemas.microsoft.com/office/drawing/2014/main" id="{2E431199-FD67-8898-6604-9A05E6C1D8FA}"/>
              </a:ext>
            </a:extLst>
          </p:cNvPr>
          <p:cNvSpPr txBox="1"/>
          <p:nvPr/>
        </p:nvSpPr>
        <p:spPr>
          <a:xfrm>
            <a:off x="2795133" y="2279886"/>
            <a:ext cx="269626" cy="276999"/>
          </a:xfrm>
          <a:prstGeom prst="rect">
            <a:avLst/>
          </a:prstGeom>
          <a:noFill/>
        </p:spPr>
        <p:txBody>
          <a:bodyPr wrap="none" rtlCol="0">
            <a:spAutoFit/>
          </a:bodyPr>
          <a:lstStyle/>
          <a:p>
            <a:pPr fontAlgn="base">
              <a:spcBef>
                <a:spcPct val="0"/>
              </a:spcBef>
              <a:spcAft>
                <a:spcPct val="0"/>
              </a:spcAft>
            </a:pPr>
            <a:r>
              <a:rPr lang="de-DE" sz="1200" b="1">
                <a:solidFill>
                  <a:schemeClr val="accent2"/>
                </a:solidFill>
                <a:latin typeface="Arial" charset="0"/>
                <a:cs typeface="Arial" charset="0"/>
              </a:rPr>
              <a:t>7</a:t>
            </a:r>
          </a:p>
        </p:txBody>
      </p:sp>
      <p:sp>
        <p:nvSpPr>
          <p:cNvPr id="443" name="Freihandform 1">
            <a:extLst>
              <a:ext uri="{FF2B5EF4-FFF2-40B4-BE49-F238E27FC236}">
                <a16:creationId xmlns:a16="http://schemas.microsoft.com/office/drawing/2014/main" id="{2C5558C0-459E-9699-0E86-CBE9D13BEBF2}"/>
              </a:ext>
            </a:extLst>
          </p:cNvPr>
          <p:cNvSpPr/>
          <p:nvPr/>
        </p:nvSpPr>
        <p:spPr>
          <a:xfrm>
            <a:off x="3069184" y="2214598"/>
            <a:ext cx="738420" cy="2266485"/>
          </a:xfrm>
          <a:custGeom>
            <a:avLst/>
            <a:gdLst>
              <a:gd name="connsiteX0" fmla="*/ 0 w 721113"/>
              <a:gd name="connsiteY0" fmla="*/ 14868 h 2245112"/>
              <a:gd name="connsiteX1" fmla="*/ 0 w 721113"/>
              <a:gd name="connsiteY1" fmla="*/ 2245112 h 2245112"/>
              <a:gd name="connsiteX2" fmla="*/ 721113 w 721113"/>
              <a:gd name="connsiteY2" fmla="*/ 2245112 h 2245112"/>
              <a:gd name="connsiteX3" fmla="*/ 721113 w 721113"/>
              <a:gd name="connsiteY3" fmla="*/ 0 h 2245112"/>
            </a:gdLst>
            <a:ahLst/>
            <a:cxnLst>
              <a:cxn ang="0">
                <a:pos x="connsiteX0" y="connsiteY0"/>
              </a:cxn>
              <a:cxn ang="0">
                <a:pos x="connsiteX1" y="connsiteY1"/>
              </a:cxn>
              <a:cxn ang="0">
                <a:pos x="connsiteX2" y="connsiteY2"/>
              </a:cxn>
              <a:cxn ang="0">
                <a:pos x="connsiteX3" y="connsiteY3"/>
              </a:cxn>
            </a:cxnLst>
            <a:rect l="l" t="t" r="r" b="b"/>
            <a:pathLst>
              <a:path w="721113" h="2245112">
                <a:moveTo>
                  <a:pt x="0" y="14868"/>
                </a:moveTo>
                <a:lnTo>
                  <a:pt x="0" y="2245112"/>
                </a:lnTo>
                <a:lnTo>
                  <a:pt x="721113" y="2245112"/>
                </a:lnTo>
                <a:lnTo>
                  <a:pt x="721113" y="0"/>
                </a:lnTo>
              </a:path>
            </a:pathLst>
          </a:custGeom>
          <a:noFill/>
          <a:ln w="25400" cap="flat" cmpd="sng" algn="ctr">
            <a:solidFill>
              <a:srgbClr val="FFC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444" name="Freihandform 34">
            <a:extLst>
              <a:ext uri="{FF2B5EF4-FFF2-40B4-BE49-F238E27FC236}">
                <a16:creationId xmlns:a16="http://schemas.microsoft.com/office/drawing/2014/main" id="{53986AA0-C73A-291E-F96B-2423E272BB14}"/>
              </a:ext>
            </a:extLst>
          </p:cNvPr>
          <p:cNvSpPr/>
          <p:nvPr/>
        </p:nvSpPr>
        <p:spPr>
          <a:xfrm>
            <a:off x="1731038" y="2214598"/>
            <a:ext cx="721113" cy="2266485"/>
          </a:xfrm>
          <a:custGeom>
            <a:avLst/>
            <a:gdLst>
              <a:gd name="connsiteX0" fmla="*/ 0 w 721113"/>
              <a:gd name="connsiteY0" fmla="*/ 14868 h 2245112"/>
              <a:gd name="connsiteX1" fmla="*/ 0 w 721113"/>
              <a:gd name="connsiteY1" fmla="*/ 2245112 h 2245112"/>
              <a:gd name="connsiteX2" fmla="*/ 721113 w 721113"/>
              <a:gd name="connsiteY2" fmla="*/ 2245112 h 2245112"/>
              <a:gd name="connsiteX3" fmla="*/ 721113 w 721113"/>
              <a:gd name="connsiteY3" fmla="*/ 0 h 2245112"/>
            </a:gdLst>
            <a:ahLst/>
            <a:cxnLst>
              <a:cxn ang="0">
                <a:pos x="connsiteX0" y="connsiteY0"/>
              </a:cxn>
              <a:cxn ang="0">
                <a:pos x="connsiteX1" y="connsiteY1"/>
              </a:cxn>
              <a:cxn ang="0">
                <a:pos x="connsiteX2" y="connsiteY2"/>
              </a:cxn>
              <a:cxn ang="0">
                <a:pos x="connsiteX3" y="connsiteY3"/>
              </a:cxn>
            </a:cxnLst>
            <a:rect l="l" t="t" r="r" b="b"/>
            <a:pathLst>
              <a:path w="721113" h="2245112">
                <a:moveTo>
                  <a:pt x="0" y="14868"/>
                </a:moveTo>
                <a:lnTo>
                  <a:pt x="0" y="2245112"/>
                </a:lnTo>
                <a:lnTo>
                  <a:pt x="721113" y="2245112"/>
                </a:lnTo>
                <a:lnTo>
                  <a:pt x="721113" y="0"/>
                </a:lnTo>
              </a:path>
            </a:pathLst>
          </a:custGeom>
          <a:noFill/>
          <a:ln w="25400" cap="flat" cmpd="sng" algn="ctr">
            <a:solidFill>
              <a:srgbClr val="FFC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445" name="Freihandform 5">
            <a:extLst>
              <a:ext uri="{FF2B5EF4-FFF2-40B4-BE49-F238E27FC236}">
                <a16:creationId xmlns:a16="http://schemas.microsoft.com/office/drawing/2014/main" id="{3609BBA1-0EA2-D813-F24E-1A2E5D790970}"/>
              </a:ext>
            </a:extLst>
          </p:cNvPr>
          <p:cNvSpPr/>
          <p:nvPr/>
        </p:nvSpPr>
        <p:spPr>
          <a:xfrm>
            <a:off x="1393016" y="4483465"/>
            <a:ext cx="704850" cy="88107"/>
          </a:xfrm>
          <a:custGeom>
            <a:avLst/>
            <a:gdLst>
              <a:gd name="connsiteX0" fmla="*/ 704850 w 704850"/>
              <a:gd name="connsiteY0" fmla="*/ 0 h 88107"/>
              <a:gd name="connsiteX1" fmla="*/ 704850 w 704850"/>
              <a:gd name="connsiteY1" fmla="*/ 88107 h 88107"/>
              <a:gd name="connsiteX2" fmla="*/ 0 w 704850"/>
              <a:gd name="connsiteY2" fmla="*/ 88107 h 88107"/>
            </a:gdLst>
            <a:ahLst/>
            <a:cxnLst>
              <a:cxn ang="0">
                <a:pos x="connsiteX0" y="connsiteY0"/>
              </a:cxn>
              <a:cxn ang="0">
                <a:pos x="connsiteX1" y="connsiteY1"/>
              </a:cxn>
              <a:cxn ang="0">
                <a:pos x="connsiteX2" y="connsiteY2"/>
              </a:cxn>
            </a:cxnLst>
            <a:rect l="l" t="t" r="r" b="b"/>
            <a:pathLst>
              <a:path w="704850" h="88107">
                <a:moveTo>
                  <a:pt x="704850" y="0"/>
                </a:moveTo>
                <a:lnTo>
                  <a:pt x="704850" y="88107"/>
                </a:lnTo>
                <a:lnTo>
                  <a:pt x="0" y="88107"/>
                </a:lnTo>
              </a:path>
            </a:pathLst>
          </a:custGeom>
          <a:noFill/>
          <a:ln w="25400" cap="flat" cmpd="sng" algn="ctr">
            <a:solidFill>
              <a:srgbClr val="FFC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446" name="Freihandform 48">
            <a:extLst>
              <a:ext uri="{FF2B5EF4-FFF2-40B4-BE49-F238E27FC236}">
                <a16:creationId xmlns:a16="http://schemas.microsoft.com/office/drawing/2014/main" id="{0E69F5A3-3ECC-3F03-9CD0-F1FA48147D12}"/>
              </a:ext>
            </a:extLst>
          </p:cNvPr>
          <p:cNvSpPr/>
          <p:nvPr/>
        </p:nvSpPr>
        <p:spPr>
          <a:xfrm>
            <a:off x="1367467" y="4483465"/>
            <a:ext cx="2059137" cy="147124"/>
          </a:xfrm>
          <a:custGeom>
            <a:avLst/>
            <a:gdLst>
              <a:gd name="connsiteX0" fmla="*/ 704850 w 704850"/>
              <a:gd name="connsiteY0" fmla="*/ 0 h 88107"/>
              <a:gd name="connsiteX1" fmla="*/ 704850 w 704850"/>
              <a:gd name="connsiteY1" fmla="*/ 88107 h 88107"/>
              <a:gd name="connsiteX2" fmla="*/ 0 w 704850"/>
              <a:gd name="connsiteY2" fmla="*/ 88107 h 88107"/>
            </a:gdLst>
            <a:ahLst/>
            <a:cxnLst>
              <a:cxn ang="0">
                <a:pos x="connsiteX0" y="connsiteY0"/>
              </a:cxn>
              <a:cxn ang="0">
                <a:pos x="connsiteX1" y="connsiteY1"/>
              </a:cxn>
              <a:cxn ang="0">
                <a:pos x="connsiteX2" y="connsiteY2"/>
              </a:cxn>
            </a:cxnLst>
            <a:rect l="l" t="t" r="r" b="b"/>
            <a:pathLst>
              <a:path w="704850" h="88107">
                <a:moveTo>
                  <a:pt x="704850" y="0"/>
                </a:moveTo>
                <a:lnTo>
                  <a:pt x="704850" y="88107"/>
                </a:lnTo>
                <a:lnTo>
                  <a:pt x="0" y="88107"/>
                </a:lnTo>
              </a:path>
            </a:pathLst>
          </a:custGeom>
          <a:noFill/>
          <a:ln w="25400" cap="flat" cmpd="sng" algn="ctr">
            <a:solidFill>
              <a:srgbClr val="FFC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chemeClr val="accent2"/>
              </a:solidFill>
              <a:effectLst/>
              <a:uLnTx/>
              <a:uFillTx/>
              <a:latin typeface="Arial"/>
              <a:ea typeface="+mn-ea"/>
              <a:cs typeface="Arial"/>
            </a:endParaRPr>
          </a:p>
        </p:txBody>
      </p:sp>
      <p:sp>
        <p:nvSpPr>
          <p:cNvPr id="447" name="TextBox 446">
            <a:extLst>
              <a:ext uri="{FF2B5EF4-FFF2-40B4-BE49-F238E27FC236}">
                <a16:creationId xmlns:a16="http://schemas.microsoft.com/office/drawing/2014/main" id="{D5E7C867-3B62-1A64-2B01-C3DA58113193}"/>
              </a:ext>
            </a:extLst>
          </p:cNvPr>
          <p:cNvSpPr txBox="1"/>
          <p:nvPr/>
        </p:nvSpPr>
        <p:spPr>
          <a:xfrm>
            <a:off x="1813475" y="1199604"/>
            <a:ext cx="2059137" cy="646331"/>
          </a:xfrm>
          <a:prstGeom prst="rect">
            <a:avLst/>
          </a:prstGeom>
          <a:noFill/>
        </p:spPr>
        <p:txBody>
          <a:bodyPr wrap="square" rtlCol="0">
            <a:spAutoFit/>
          </a:bodyPr>
          <a:lstStyle/>
          <a:p>
            <a:pPr algn="just"/>
            <a:r>
              <a:rPr lang="en-US" b="1">
                <a:solidFill>
                  <a:schemeClr val="accent2"/>
                </a:solidFill>
                <a:latin typeface="Arial" panose="020B0604020202020204" pitchFamily="34" charset="0"/>
                <a:cs typeface="Arial" panose="020B0604020202020204" pitchFamily="34" charset="0"/>
              </a:rPr>
              <a:t>Project planning rack storage</a:t>
            </a:r>
          </a:p>
        </p:txBody>
      </p:sp>
      <p:sp>
        <p:nvSpPr>
          <p:cNvPr id="2" name="Slide Number Placeholder 1">
            <a:extLst>
              <a:ext uri="{FF2B5EF4-FFF2-40B4-BE49-F238E27FC236}">
                <a16:creationId xmlns:a16="http://schemas.microsoft.com/office/drawing/2014/main" id="{A4DF7618-DEFF-4906-BA85-09C79A022EE6}"/>
              </a:ext>
            </a:extLst>
          </p:cNvPr>
          <p:cNvSpPr>
            <a:spLocks noGrp="1"/>
          </p:cNvSpPr>
          <p:nvPr>
            <p:ph type="sldNum" sz="quarter" idx="10"/>
          </p:nvPr>
        </p:nvSpPr>
        <p:spPr/>
        <p:txBody>
          <a:bodyPr/>
          <a:lstStyle/>
          <a:p>
            <a:r>
              <a:rPr lang="en-US"/>
              <a:t>Slide </a:t>
            </a:r>
            <a:fld id="{903EA7B1-77EC-A440-B5B8-158D64F1397F}" type="slidenum">
              <a:rPr lang="en-US" smtClean="0"/>
              <a:pPr/>
              <a:t>50</a:t>
            </a:fld>
            <a:endParaRPr lang="en-US" dirty="0"/>
          </a:p>
        </p:txBody>
      </p:sp>
    </p:spTree>
    <p:extLst>
      <p:ext uri="{BB962C8B-B14F-4D97-AF65-F5344CB8AC3E}">
        <p14:creationId xmlns:p14="http://schemas.microsoft.com/office/powerpoint/2010/main" val="3036484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0C900-A103-2B2B-07DC-23760FFC8055}"/>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19A2552C-CCFD-78C3-BB9E-CB3CED3B5FAF}"/>
              </a:ext>
            </a:extLst>
          </p:cNvPr>
          <p:cNvSpPr>
            <a:spLocks noGrp="1"/>
          </p:cNvSpPr>
          <p:nvPr>
            <p:ph type="body" sz="quarter" idx="11"/>
          </p:nvPr>
        </p:nvSpPr>
        <p:spPr/>
        <p:txBody>
          <a:bodyPr/>
          <a:lstStyle/>
          <a:p>
            <a:endParaRPr lang="en-US"/>
          </a:p>
        </p:txBody>
      </p:sp>
      <p:pic>
        <p:nvPicPr>
          <p:cNvPr id="6" name="Lower Thirds Ending AA (1)">
            <a:hlinkClick r:id="" action="ppaction://media"/>
            <a:extLst>
              <a:ext uri="{FF2B5EF4-FFF2-40B4-BE49-F238E27FC236}">
                <a16:creationId xmlns:a16="http://schemas.microsoft.com/office/drawing/2014/main" id="{66775CD8-60AC-CDB1-81EA-A4634D498F82}"/>
              </a:ext>
            </a:extLst>
          </p:cNvPr>
          <p:cNvPicPr>
            <a:picLocks noChangeAspect="1"/>
          </p:cNvPicPr>
          <p:nvPr>
            <a:videoFile r:link="rId1"/>
            <p:extLst>
              <p:ext uri="{DAA4B4D4-6D71-4841-9C94-3DE7FCFB9230}">
                <p14:media xmlns:p14="http://schemas.microsoft.com/office/powerpoint/2010/main" r:embed="rId2">
                  <p14:trim end="1080.8333"/>
                </p14:media>
              </p:ext>
            </p:extLst>
          </p:nvPr>
        </p:nvPicPr>
        <p:blipFill>
          <a:blip r:embed="rId5"/>
          <a:stretch>
            <a:fillRect/>
          </a:stretch>
        </p:blipFill>
        <p:spPr>
          <a:xfrm>
            <a:off x="19050" y="-17461"/>
            <a:ext cx="12192000" cy="6858000"/>
          </a:xfrm>
          <a:prstGeom prst="rect">
            <a:avLst/>
          </a:prstGeom>
        </p:spPr>
      </p:pic>
      <p:sp>
        <p:nvSpPr>
          <p:cNvPr id="7" name="TextBox 6">
            <a:extLst>
              <a:ext uri="{FF2B5EF4-FFF2-40B4-BE49-F238E27FC236}">
                <a16:creationId xmlns:a16="http://schemas.microsoft.com/office/drawing/2014/main" id="{3368FD2B-E664-75E9-0F16-AF8D4C3F9B53}"/>
              </a:ext>
            </a:extLst>
          </p:cNvPr>
          <p:cNvSpPr txBox="1"/>
          <p:nvPr/>
        </p:nvSpPr>
        <p:spPr>
          <a:xfrm>
            <a:off x="8153400" y="3810000"/>
            <a:ext cx="3581400" cy="707886"/>
          </a:xfrm>
          <a:prstGeom prst="rect">
            <a:avLst/>
          </a:prstGeom>
          <a:noFill/>
        </p:spPr>
        <p:txBody>
          <a:bodyPr wrap="square" rtlCol="0">
            <a:spAutoFit/>
          </a:bodyPr>
          <a:lstStyle/>
          <a:p>
            <a:r>
              <a:rPr lang="en-US" sz="4000" b="1" dirty="0">
                <a:solidFill>
                  <a:schemeClr val="bg1"/>
                </a:solidFill>
              </a:rPr>
              <a:t>Thank you!</a:t>
            </a:r>
          </a:p>
        </p:txBody>
      </p:sp>
      <p:grpSp>
        <p:nvGrpSpPr>
          <p:cNvPr id="16" name="Group 15">
            <a:extLst>
              <a:ext uri="{FF2B5EF4-FFF2-40B4-BE49-F238E27FC236}">
                <a16:creationId xmlns:a16="http://schemas.microsoft.com/office/drawing/2014/main" id="{EA65F75D-DF57-9BFD-F34C-C03A212B7890}"/>
              </a:ext>
            </a:extLst>
          </p:cNvPr>
          <p:cNvGrpSpPr/>
          <p:nvPr/>
        </p:nvGrpSpPr>
        <p:grpSpPr>
          <a:xfrm>
            <a:off x="2739669" y="2966821"/>
            <a:ext cx="6508859" cy="878634"/>
            <a:chOff x="2739669" y="2966821"/>
            <a:chExt cx="6508859" cy="878634"/>
          </a:xfrm>
        </p:grpSpPr>
        <p:pic>
          <p:nvPicPr>
            <p:cNvPr id="14" name="Picture 13">
              <a:extLst>
                <a:ext uri="{FF2B5EF4-FFF2-40B4-BE49-F238E27FC236}">
                  <a16:creationId xmlns:a16="http://schemas.microsoft.com/office/drawing/2014/main" id="{C92A4888-19B9-34ED-E305-C3937E402C3B}"/>
                </a:ext>
              </a:extLst>
            </p:cNvPr>
            <p:cNvPicPr>
              <a:picLocks noChangeAspect="1"/>
            </p:cNvPicPr>
            <p:nvPr/>
          </p:nvPicPr>
          <p:blipFill>
            <a:blip r:embed="rId6"/>
            <a:stretch>
              <a:fillRect/>
            </a:stretch>
          </p:blipFill>
          <p:spPr>
            <a:xfrm>
              <a:off x="2739669" y="2966821"/>
              <a:ext cx="3117149" cy="396248"/>
            </a:xfrm>
            <a:prstGeom prst="rect">
              <a:avLst/>
            </a:prstGeom>
            <a:solidFill>
              <a:schemeClr val="bg1"/>
            </a:solidFill>
          </p:spPr>
        </p:pic>
        <p:sp>
          <p:nvSpPr>
            <p:cNvPr id="15" name="TextBox 14">
              <a:extLst>
                <a:ext uri="{FF2B5EF4-FFF2-40B4-BE49-F238E27FC236}">
                  <a16:creationId xmlns:a16="http://schemas.microsoft.com/office/drawing/2014/main" id="{F4D4A053-DDE7-8C57-DA11-81486D02EBD3}"/>
                </a:ext>
              </a:extLst>
            </p:cNvPr>
            <p:cNvSpPr txBox="1"/>
            <p:nvPr/>
          </p:nvSpPr>
          <p:spPr>
            <a:xfrm>
              <a:off x="4018244" y="3476123"/>
              <a:ext cx="5230284" cy="369332"/>
            </a:xfrm>
            <a:prstGeom prst="rect">
              <a:avLst/>
            </a:prstGeom>
            <a:noFill/>
          </p:spPr>
          <p:txBody>
            <a:bodyPr wrap="square" rtlCol="0">
              <a:spAutoFit/>
            </a:bodyPr>
            <a:lstStyle/>
            <a:p>
              <a:r>
                <a:rPr lang="en-US" b="1" dirty="0">
                  <a:solidFill>
                    <a:schemeClr val="bg1"/>
                  </a:solidFill>
                </a:rPr>
                <a:t>The Solution to exceed your expectations!</a:t>
              </a:r>
            </a:p>
          </p:txBody>
        </p:sp>
      </p:grpSp>
      <p:pic>
        <p:nvPicPr>
          <p:cNvPr id="8" name="Picture 7">
            <a:extLst>
              <a:ext uri="{FF2B5EF4-FFF2-40B4-BE49-F238E27FC236}">
                <a16:creationId xmlns:a16="http://schemas.microsoft.com/office/drawing/2014/main" id="{3E1D65C1-65B5-E081-290F-FE30690708C1}"/>
              </a:ext>
            </a:extLst>
          </p:cNvPr>
          <p:cNvPicPr>
            <a:picLocks noChangeAspect="1"/>
          </p:cNvPicPr>
          <p:nvPr/>
        </p:nvPicPr>
        <p:blipFill>
          <a:blip r:embed="rId7"/>
          <a:stretch>
            <a:fillRect/>
          </a:stretch>
        </p:blipFill>
        <p:spPr>
          <a:xfrm>
            <a:off x="9214065" y="1101416"/>
            <a:ext cx="2419688" cy="2410161"/>
          </a:xfrm>
          <a:prstGeom prst="rect">
            <a:avLst/>
          </a:prstGeom>
        </p:spPr>
      </p:pic>
      <p:pic>
        <p:nvPicPr>
          <p:cNvPr id="12" name="Picture 11">
            <a:extLst>
              <a:ext uri="{FF2B5EF4-FFF2-40B4-BE49-F238E27FC236}">
                <a16:creationId xmlns:a16="http://schemas.microsoft.com/office/drawing/2014/main" id="{2B5604E2-3A01-44B1-6A0C-C121EBA9DB5C}"/>
              </a:ext>
            </a:extLst>
          </p:cNvPr>
          <p:cNvPicPr>
            <a:picLocks noChangeAspect="1"/>
          </p:cNvPicPr>
          <p:nvPr/>
        </p:nvPicPr>
        <p:blipFill>
          <a:blip r:embed="rId8"/>
          <a:stretch>
            <a:fillRect/>
          </a:stretch>
        </p:blipFill>
        <p:spPr>
          <a:xfrm>
            <a:off x="10929399" y="6288709"/>
            <a:ext cx="835224" cy="335309"/>
          </a:xfrm>
          <a:prstGeom prst="rect">
            <a:avLst/>
          </a:prstGeom>
        </p:spPr>
      </p:pic>
      <p:grpSp>
        <p:nvGrpSpPr>
          <p:cNvPr id="3" name="Group 2">
            <a:extLst>
              <a:ext uri="{FF2B5EF4-FFF2-40B4-BE49-F238E27FC236}">
                <a16:creationId xmlns:a16="http://schemas.microsoft.com/office/drawing/2014/main" id="{3009A52C-222A-92A9-3EC7-1345E0A35BCA}"/>
              </a:ext>
            </a:extLst>
          </p:cNvPr>
          <p:cNvGrpSpPr/>
          <p:nvPr/>
        </p:nvGrpSpPr>
        <p:grpSpPr>
          <a:xfrm>
            <a:off x="2236606" y="882596"/>
            <a:ext cx="6400162" cy="1653402"/>
            <a:chOff x="2964400" y="1659847"/>
            <a:chExt cx="7169442" cy="1862655"/>
          </a:xfrm>
          <a:solidFill>
            <a:schemeClr val="bg1"/>
          </a:solidFill>
        </p:grpSpPr>
        <p:pic>
          <p:nvPicPr>
            <p:cNvPr id="5" name="Picture 4" descr="A black letter on a black background&#10;&#10;Description automatically generated">
              <a:extLst>
                <a:ext uri="{FF2B5EF4-FFF2-40B4-BE49-F238E27FC236}">
                  <a16:creationId xmlns:a16="http://schemas.microsoft.com/office/drawing/2014/main" id="{7D411ABB-24EB-95E2-ECB5-28E95F7BB4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4400" y="1659847"/>
              <a:ext cx="3516837" cy="683127"/>
            </a:xfrm>
            <a:prstGeom prst="rect">
              <a:avLst/>
            </a:prstGeom>
            <a:grpFill/>
          </p:spPr>
        </p:pic>
        <p:sp>
          <p:nvSpPr>
            <p:cNvPr id="9" name="TextBox 8">
              <a:extLst>
                <a:ext uri="{FF2B5EF4-FFF2-40B4-BE49-F238E27FC236}">
                  <a16:creationId xmlns:a16="http://schemas.microsoft.com/office/drawing/2014/main" id="{0D39EE82-9531-E6DD-033F-85411E9F734A}"/>
                </a:ext>
              </a:extLst>
            </p:cNvPr>
            <p:cNvSpPr txBox="1"/>
            <p:nvPr/>
          </p:nvSpPr>
          <p:spPr>
            <a:xfrm>
              <a:off x="4544679" y="2586335"/>
              <a:ext cx="5589163" cy="936167"/>
            </a:xfrm>
            <a:prstGeom prst="rect">
              <a:avLst/>
            </a:prstGeom>
            <a:noFill/>
          </p:spPr>
          <p:txBody>
            <a:bodyPr wrap="square" rtlCol="0">
              <a:spAutoFit/>
            </a:bodyPr>
            <a:lstStyle/>
            <a:p>
              <a:pPr algn="ctr"/>
              <a:r>
                <a:rPr lang="en-US" sz="2400" b="1" dirty="0">
                  <a:solidFill>
                    <a:schemeClr val="bg1"/>
                  </a:solidFill>
                </a:rPr>
                <a:t>Fire Detection Solution Partner for Life</a:t>
              </a:r>
            </a:p>
          </p:txBody>
        </p:sp>
      </p:grpSp>
    </p:spTree>
    <p:extLst>
      <p:ext uri="{BB962C8B-B14F-4D97-AF65-F5344CB8AC3E}">
        <p14:creationId xmlns:p14="http://schemas.microsoft.com/office/powerpoint/2010/main" val="841595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6" fill="hold"/>
                                        <p:tgtEl>
                                          <p:spTgt spid="6"/>
                                        </p:tgtEl>
                                      </p:cBhvr>
                                    </p:cmd>
                                  </p:childTnLst>
                                </p:cTn>
                              </p:par>
                              <p:par>
                                <p:cTn id="7" presetID="1" presetClass="entr" presetSubtype="0" fill="hold" grpId="0" nodeType="withEffect">
                                  <p:stCondLst>
                                    <p:cond delay="1500"/>
                                  </p:stCondLst>
                                  <p:childTnLst>
                                    <p:set>
                                      <p:cBhvr>
                                        <p:cTn id="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4" name="chimes.wav"/>
                                        </p:tgtEl>
                                      </p:cMediaNode>
                                    </p:audio>
                                  </p:subTnLst>
                                </p:cTn>
                              </p:par>
                              <p:par>
                                <p:cTn id="9" presetID="26" presetClass="emph" presetSubtype="0" repeatCount="5000" fill="hold" nodeType="withEffect">
                                  <p:stCondLst>
                                    <p:cond delay="0"/>
                                  </p:stCondLst>
                                  <p:childTnLst>
                                    <p:animEffect transition="out" filter="fade">
                                      <p:cBhvr>
                                        <p:cTn id="10" dur="1000" tmFilter="0, 0; .2, .5; .8, .5; 1, 0"/>
                                        <p:tgtEl>
                                          <p:spTgt spid="16"/>
                                        </p:tgtEl>
                                      </p:cBhvr>
                                    </p:animEffect>
                                    <p:animScale>
                                      <p:cBhvr>
                                        <p:cTn id="11" dur="500" autoRev="1" fill="hold"/>
                                        <p:tgtEl>
                                          <p:spTgt spid="16"/>
                                        </p:tgtEl>
                                      </p:cBhvr>
                                      <p:by x="105000" y="105000"/>
                                    </p:animScale>
                                  </p:childTnLst>
                                </p:cTn>
                              </p:par>
                              <p:par>
                                <p:cTn id="12" presetID="26" presetClass="emph" presetSubtype="0" repeatCount="5000" fill="hold" nodeType="withEffect">
                                  <p:stCondLst>
                                    <p:cond delay="0"/>
                                  </p:stCondLst>
                                  <p:childTnLst>
                                    <p:animEffect transition="out" filter="fade">
                                      <p:cBhvr>
                                        <p:cTn id="13" dur="1000" tmFilter="0, 0; .2, .5; .8, .5; 1, 0"/>
                                        <p:tgtEl>
                                          <p:spTgt spid="3"/>
                                        </p:tgtEl>
                                      </p:cBhvr>
                                    </p:animEffect>
                                    <p:animScale>
                                      <p:cBhvr>
                                        <p:cTn id="14" dur="500" autoRev="1" fill="hold"/>
                                        <p:tgtEl>
                                          <p:spTgt spid="3"/>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5" presetID="1" presetClass="entr" presetSubtype="0" fill="hold" nodeType="withEffect">
                                  <p:stCondLst>
                                    <p:cond delay="150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6"/>
                </p:tgtEl>
              </p:cMediaNode>
            </p:vide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0BDA0E-85A7-EB7C-8258-05AB508E9C08}"/>
              </a:ext>
            </a:extLst>
          </p:cNvPr>
          <p:cNvPicPr>
            <a:picLocks noChangeAspect="1"/>
          </p:cNvPicPr>
          <p:nvPr/>
        </p:nvPicPr>
        <p:blipFill>
          <a:blip r:embed="rId2"/>
          <a:stretch>
            <a:fillRect/>
          </a:stretch>
        </p:blipFill>
        <p:spPr>
          <a:xfrm>
            <a:off x="9723268" y="2145615"/>
            <a:ext cx="392769" cy="463390"/>
          </a:xfrm>
          <a:prstGeom prst="rect">
            <a:avLst/>
          </a:prstGeom>
        </p:spPr>
      </p:pic>
      <p:sp>
        <p:nvSpPr>
          <p:cNvPr id="4" name="Text Placeholder 3">
            <a:extLst>
              <a:ext uri="{FF2B5EF4-FFF2-40B4-BE49-F238E27FC236}">
                <a16:creationId xmlns:a16="http://schemas.microsoft.com/office/drawing/2014/main" id="{0BEFD18E-E638-043F-4D80-37F3FD537FCF}"/>
              </a:ext>
            </a:extLst>
          </p:cNvPr>
          <p:cNvSpPr>
            <a:spLocks noGrp="1"/>
          </p:cNvSpPr>
          <p:nvPr>
            <p:ph type="body" sz="quarter" idx="14"/>
          </p:nvPr>
        </p:nvSpPr>
        <p:spPr>
          <a:xfrm>
            <a:off x="695325" y="477398"/>
            <a:ext cx="12886860" cy="603296"/>
          </a:xfrm>
        </p:spPr>
        <p:txBody>
          <a:bodyPr>
            <a:normAutofit/>
          </a:bodyPr>
          <a:lstStyle/>
          <a:p>
            <a:r>
              <a:rPr lang="en-US"/>
              <a:t>Fire Intensity Graph – Solid Material </a:t>
            </a:r>
          </a:p>
        </p:txBody>
      </p:sp>
      <p:pic>
        <p:nvPicPr>
          <p:cNvPr id="55" name="Grafik 7">
            <a:extLst>
              <a:ext uri="{FF2B5EF4-FFF2-40B4-BE49-F238E27FC236}">
                <a16:creationId xmlns:a16="http://schemas.microsoft.com/office/drawing/2014/main" id="{A863FF30-4CC8-FB52-9492-3EF6E6D1E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580" y="2060848"/>
            <a:ext cx="7043864" cy="3852000"/>
          </a:xfrm>
          <a:prstGeom prst="rect">
            <a:avLst/>
          </a:prstGeom>
        </p:spPr>
      </p:pic>
      <p:sp>
        <p:nvSpPr>
          <p:cNvPr id="56" name="Rectangle 72">
            <a:extLst>
              <a:ext uri="{FF2B5EF4-FFF2-40B4-BE49-F238E27FC236}">
                <a16:creationId xmlns:a16="http://schemas.microsoft.com/office/drawing/2014/main" id="{37644F1A-00AD-CCCB-96C3-7ED4344B2B2E}"/>
              </a:ext>
            </a:extLst>
          </p:cNvPr>
          <p:cNvSpPr>
            <a:spLocks noChangeArrowheads="1"/>
          </p:cNvSpPr>
          <p:nvPr/>
        </p:nvSpPr>
        <p:spPr bwMode="auto">
          <a:xfrm>
            <a:off x="3143672" y="5445224"/>
            <a:ext cx="596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de-DE" altLang="de-DE" sz="1200" err="1">
                <a:solidFill>
                  <a:srgbClr val="000000"/>
                </a:solidFill>
                <a:latin typeface="Arial" charset="0"/>
                <a:cs typeface="Arial" charset="0"/>
              </a:rPr>
              <a:t>ignition</a:t>
            </a:r>
            <a:r>
              <a:rPr lang="de-DE" altLang="de-DE" sz="1200">
                <a:solidFill>
                  <a:srgbClr val="000000"/>
                </a:solidFill>
                <a:latin typeface="Arial" charset="0"/>
                <a:cs typeface="Arial" charset="0"/>
              </a:rPr>
              <a:t> /</a:t>
            </a:r>
          </a:p>
          <a:p>
            <a:pPr eaLnBrk="0" fontAlgn="base" hangingPunct="0">
              <a:spcBef>
                <a:spcPct val="0"/>
              </a:spcBef>
              <a:spcAft>
                <a:spcPct val="0"/>
              </a:spcAft>
            </a:pPr>
            <a:r>
              <a:rPr lang="de-DE" altLang="de-DE" sz="1200" err="1">
                <a:solidFill>
                  <a:srgbClr val="000000"/>
                </a:solidFill>
                <a:latin typeface="Arial"/>
                <a:cs typeface="Arial" charset="0"/>
              </a:rPr>
              <a:t>pyrolysis</a:t>
            </a:r>
            <a:endParaRPr lang="de-DE" altLang="de-DE">
              <a:solidFill>
                <a:srgbClr val="424242"/>
              </a:solidFill>
              <a:latin typeface="Arial"/>
              <a:cs typeface="Arial" charset="0"/>
            </a:endParaRPr>
          </a:p>
        </p:txBody>
      </p:sp>
      <p:sp>
        <p:nvSpPr>
          <p:cNvPr id="57" name="Rectangle 74">
            <a:extLst>
              <a:ext uri="{FF2B5EF4-FFF2-40B4-BE49-F238E27FC236}">
                <a16:creationId xmlns:a16="http://schemas.microsoft.com/office/drawing/2014/main" id="{D5C63C19-6A44-1B6A-D8B4-ABD415384600}"/>
              </a:ext>
            </a:extLst>
          </p:cNvPr>
          <p:cNvSpPr>
            <a:spLocks noChangeArrowheads="1"/>
          </p:cNvSpPr>
          <p:nvPr/>
        </p:nvSpPr>
        <p:spPr bwMode="auto">
          <a:xfrm>
            <a:off x="5047636" y="5432903"/>
            <a:ext cx="10483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de-DE" altLang="de-DE" sz="1200" err="1">
                <a:solidFill>
                  <a:srgbClr val="000000"/>
                </a:solidFill>
                <a:latin typeface="Arial" charset="0"/>
                <a:cs typeface="Arial" charset="0"/>
              </a:rPr>
              <a:t>smoldering</a:t>
            </a:r>
            <a:r>
              <a:rPr lang="de-DE" altLang="de-DE" sz="1200">
                <a:solidFill>
                  <a:srgbClr val="000000"/>
                </a:solidFill>
                <a:latin typeface="Arial" charset="0"/>
                <a:cs typeface="Arial" charset="0"/>
              </a:rPr>
              <a:t> </a:t>
            </a:r>
            <a:r>
              <a:rPr lang="de-DE" altLang="de-DE" sz="1200" err="1">
                <a:solidFill>
                  <a:srgbClr val="000000"/>
                </a:solidFill>
                <a:latin typeface="Arial" charset="0"/>
                <a:cs typeface="Arial" charset="0"/>
              </a:rPr>
              <a:t>fire</a:t>
            </a:r>
            <a:r>
              <a:rPr lang="de-DE" altLang="de-DE" sz="1200">
                <a:solidFill>
                  <a:srgbClr val="000000"/>
                </a:solidFill>
                <a:latin typeface="Arial" charset="0"/>
                <a:cs typeface="Arial" charset="0"/>
              </a:rPr>
              <a:t> </a:t>
            </a:r>
            <a:endParaRPr lang="de-DE" altLang="de-DE">
              <a:solidFill>
                <a:srgbClr val="424242"/>
              </a:solidFill>
              <a:latin typeface="Times New Roman" pitchFamily="18" charset="0"/>
              <a:cs typeface="Arial" charset="0"/>
            </a:endParaRPr>
          </a:p>
        </p:txBody>
      </p:sp>
      <p:sp>
        <p:nvSpPr>
          <p:cNvPr id="58" name="Rectangle 77">
            <a:extLst>
              <a:ext uri="{FF2B5EF4-FFF2-40B4-BE49-F238E27FC236}">
                <a16:creationId xmlns:a16="http://schemas.microsoft.com/office/drawing/2014/main" id="{8AFA58BE-9857-80AC-DCE7-1E6849DA7DE9}"/>
              </a:ext>
            </a:extLst>
          </p:cNvPr>
          <p:cNvSpPr>
            <a:spLocks noChangeArrowheads="1"/>
          </p:cNvSpPr>
          <p:nvPr/>
        </p:nvSpPr>
        <p:spPr bwMode="auto">
          <a:xfrm>
            <a:off x="6960096" y="5409220"/>
            <a:ext cx="4087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de-DE" altLang="de-DE" sz="1200" err="1">
                <a:solidFill>
                  <a:srgbClr val="000000"/>
                </a:solidFill>
                <a:latin typeface="Arial" charset="0"/>
                <a:cs typeface="Arial" charset="0"/>
              </a:rPr>
              <a:t>devel</a:t>
            </a:r>
            <a:r>
              <a:rPr lang="de-DE" altLang="de-DE" sz="1200">
                <a:solidFill>
                  <a:srgbClr val="000000"/>
                </a:solidFill>
                <a:latin typeface="Arial" charset="0"/>
                <a:cs typeface="Arial" charset="0"/>
              </a:rPr>
              <a:t>.</a:t>
            </a:r>
            <a:br>
              <a:rPr lang="de-DE" altLang="de-DE" sz="1200">
                <a:solidFill>
                  <a:srgbClr val="000000"/>
                </a:solidFill>
                <a:latin typeface="Arial" charset="0"/>
                <a:cs typeface="Arial" charset="0"/>
              </a:rPr>
            </a:br>
            <a:r>
              <a:rPr lang="de-DE" altLang="de-DE" sz="1200" err="1">
                <a:solidFill>
                  <a:srgbClr val="000000"/>
                </a:solidFill>
                <a:latin typeface="Arial" charset="0"/>
                <a:cs typeface="Arial" charset="0"/>
              </a:rPr>
              <a:t>fire</a:t>
            </a:r>
            <a:endParaRPr lang="de-DE" altLang="de-DE">
              <a:solidFill>
                <a:srgbClr val="424242"/>
              </a:solidFill>
              <a:latin typeface="Times New Roman" pitchFamily="18" charset="0"/>
              <a:cs typeface="Arial" charset="0"/>
            </a:endParaRPr>
          </a:p>
        </p:txBody>
      </p:sp>
      <p:sp>
        <p:nvSpPr>
          <p:cNvPr id="59" name="Rectangle 78">
            <a:extLst>
              <a:ext uri="{FF2B5EF4-FFF2-40B4-BE49-F238E27FC236}">
                <a16:creationId xmlns:a16="http://schemas.microsoft.com/office/drawing/2014/main" id="{70A4A7B1-5217-105C-7F70-8EACBE3CF21E}"/>
              </a:ext>
            </a:extLst>
          </p:cNvPr>
          <p:cNvSpPr>
            <a:spLocks noChangeArrowheads="1"/>
          </p:cNvSpPr>
          <p:nvPr/>
        </p:nvSpPr>
        <p:spPr bwMode="auto">
          <a:xfrm>
            <a:off x="7716180" y="5435932"/>
            <a:ext cx="10643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de-DE" altLang="de-DE" sz="1200">
                <a:solidFill>
                  <a:srgbClr val="000000"/>
                </a:solidFill>
                <a:latin typeface="Arial" charset="0"/>
                <a:cs typeface="Arial" charset="0"/>
              </a:rPr>
              <a:t>fully developed </a:t>
            </a:r>
            <a:br>
              <a:rPr lang="de-DE" altLang="de-DE" sz="1200">
                <a:solidFill>
                  <a:srgbClr val="000000"/>
                </a:solidFill>
                <a:latin typeface="Arial" charset="0"/>
                <a:cs typeface="Arial" charset="0"/>
              </a:rPr>
            </a:br>
            <a:r>
              <a:rPr lang="de-DE" altLang="de-DE" sz="1200" err="1">
                <a:solidFill>
                  <a:srgbClr val="000000"/>
                </a:solidFill>
                <a:latin typeface="Arial" charset="0"/>
                <a:cs typeface="Arial" charset="0"/>
              </a:rPr>
              <a:t>fire</a:t>
            </a:r>
            <a:endParaRPr lang="de-DE" altLang="de-DE">
              <a:solidFill>
                <a:srgbClr val="424242"/>
              </a:solidFill>
              <a:latin typeface="Times New Roman" pitchFamily="18" charset="0"/>
              <a:cs typeface="Arial" charset="0"/>
            </a:endParaRPr>
          </a:p>
        </p:txBody>
      </p:sp>
      <p:grpSp>
        <p:nvGrpSpPr>
          <p:cNvPr id="60" name="Gruppieren 529">
            <a:extLst>
              <a:ext uri="{FF2B5EF4-FFF2-40B4-BE49-F238E27FC236}">
                <a16:creationId xmlns:a16="http://schemas.microsoft.com/office/drawing/2014/main" id="{D971BBC9-CE09-06C8-3803-593C9ADF5059}"/>
              </a:ext>
            </a:extLst>
          </p:cNvPr>
          <p:cNvGrpSpPr/>
          <p:nvPr/>
        </p:nvGrpSpPr>
        <p:grpSpPr>
          <a:xfrm>
            <a:off x="7368862" y="1611841"/>
            <a:ext cx="1617751" cy="325154"/>
            <a:chOff x="6340869" y="1700808"/>
            <a:chExt cx="1617751" cy="325154"/>
          </a:xfrm>
        </p:grpSpPr>
        <p:sp>
          <p:nvSpPr>
            <p:cNvPr id="61" name="Text Box 502">
              <a:extLst>
                <a:ext uri="{FF2B5EF4-FFF2-40B4-BE49-F238E27FC236}">
                  <a16:creationId xmlns:a16="http://schemas.microsoft.com/office/drawing/2014/main" id="{42484987-928B-D887-AA4F-4472898D54FB}"/>
                </a:ext>
              </a:extLst>
            </p:cNvPr>
            <p:cNvSpPr txBox="1">
              <a:spLocks noChangeArrowheads="1"/>
            </p:cNvSpPr>
            <p:nvPr/>
          </p:nvSpPr>
          <p:spPr bwMode="auto">
            <a:xfrm>
              <a:off x="6340869" y="1700808"/>
              <a:ext cx="161775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008854"/>
                  </a:solidFill>
                  <a:effectLst/>
                  <a:uLnTx/>
                  <a:uFillTx/>
                  <a:latin typeface="Arial" charset="0"/>
                  <a:cs typeface="Arial" charset="0"/>
                </a:rPr>
                <a:t>sprinkler systems</a:t>
              </a:r>
            </a:p>
          </p:txBody>
        </p:sp>
        <p:cxnSp>
          <p:nvCxnSpPr>
            <p:cNvPr id="62" name="Gerade Verbindung 516">
              <a:extLst>
                <a:ext uri="{FF2B5EF4-FFF2-40B4-BE49-F238E27FC236}">
                  <a16:creationId xmlns:a16="http://schemas.microsoft.com/office/drawing/2014/main" id="{BC489BE0-8C19-CDA9-2F3F-64B11E8F490E}"/>
                </a:ext>
              </a:extLst>
            </p:cNvPr>
            <p:cNvCxnSpPr/>
            <p:nvPr/>
          </p:nvCxnSpPr>
          <p:spPr>
            <a:xfrm>
              <a:off x="6654675" y="2025962"/>
              <a:ext cx="1235074" cy="0"/>
            </a:xfrm>
            <a:prstGeom prst="line">
              <a:avLst/>
            </a:prstGeom>
            <a:noFill/>
            <a:ln w="25400" cap="flat" cmpd="sng" algn="ctr">
              <a:solidFill>
                <a:srgbClr val="008D58"/>
              </a:solidFill>
              <a:prstDash val="solid"/>
              <a:headEnd type="triangle" w="med" len="med"/>
              <a:tailEnd type="triangle" w="med" len="med"/>
            </a:ln>
            <a:effectLst/>
          </p:spPr>
        </p:cxnSp>
      </p:grpSp>
      <p:grpSp>
        <p:nvGrpSpPr>
          <p:cNvPr id="69" name="Gruppieren 1053">
            <a:extLst>
              <a:ext uri="{FF2B5EF4-FFF2-40B4-BE49-F238E27FC236}">
                <a16:creationId xmlns:a16="http://schemas.microsoft.com/office/drawing/2014/main" id="{5B0EA9F5-5AF3-C5A0-5002-1435E23F2DE4}"/>
              </a:ext>
            </a:extLst>
          </p:cNvPr>
          <p:cNvGrpSpPr/>
          <p:nvPr/>
        </p:nvGrpSpPr>
        <p:grpSpPr>
          <a:xfrm>
            <a:off x="7546691" y="2043470"/>
            <a:ext cx="1430151" cy="325154"/>
            <a:chOff x="6058695" y="1699670"/>
            <a:chExt cx="1430151" cy="325154"/>
          </a:xfrm>
        </p:grpSpPr>
        <p:sp>
          <p:nvSpPr>
            <p:cNvPr id="70" name="Text Box 502">
              <a:extLst>
                <a:ext uri="{FF2B5EF4-FFF2-40B4-BE49-F238E27FC236}">
                  <a16:creationId xmlns:a16="http://schemas.microsoft.com/office/drawing/2014/main" id="{D21E604D-0727-D303-14F1-0DA96C40C688}"/>
                </a:ext>
              </a:extLst>
            </p:cNvPr>
            <p:cNvSpPr txBox="1">
              <a:spLocks noChangeArrowheads="1"/>
            </p:cNvSpPr>
            <p:nvPr/>
          </p:nvSpPr>
          <p:spPr bwMode="auto">
            <a:xfrm>
              <a:off x="6170856" y="1699670"/>
              <a:ext cx="13179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err="1">
                  <a:ln>
                    <a:noFill/>
                  </a:ln>
                  <a:solidFill>
                    <a:srgbClr val="008854"/>
                  </a:solidFill>
                  <a:effectLst/>
                  <a:uLnTx/>
                  <a:uFillTx/>
                  <a:latin typeface="Arial" charset="0"/>
                  <a:cs typeface="Arial" charset="0"/>
                </a:rPr>
                <a:t>heat</a:t>
              </a:r>
              <a:r>
                <a:rPr kumimoji="0" lang="de-DE" altLang="de-DE" sz="1400" b="0" i="0" u="none" strike="noStrike" kern="0" cap="none" spc="0" normalizeH="0" baseline="0" noProof="0">
                  <a:ln>
                    <a:noFill/>
                  </a:ln>
                  <a:solidFill>
                    <a:srgbClr val="008854"/>
                  </a:solidFill>
                  <a:effectLst/>
                  <a:uLnTx/>
                  <a:uFillTx/>
                  <a:latin typeface="Arial" charset="0"/>
                  <a:cs typeface="Arial" charset="0"/>
                </a:rPr>
                <a:t> </a:t>
              </a:r>
              <a:r>
                <a:rPr kumimoji="0" lang="de-DE" altLang="de-DE" sz="1400" b="0" i="0" u="none" strike="noStrike" kern="0" cap="none" spc="0" normalizeH="0" baseline="0" noProof="0" err="1">
                  <a:ln>
                    <a:noFill/>
                  </a:ln>
                  <a:solidFill>
                    <a:srgbClr val="008854"/>
                  </a:solidFill>
                  <a:effectLst/>
                  <a:uLnTx/>
                  <a:uFillTx/>
                  <a:latin typeface="Arial" charset="0"/>
                  <a:cs typeface="Arial" charset="0"/>
                </a:rPr>
                <a:t>detectors</a:t>
              </a:r>
              <a:endParaRPr kumimoji="0" lang="de-DE" altLang="de-DE" sz="1400" b="0" i="0" u="none" strike="noStrike" kern="0" cap="none" spc="0" normalizeH="0" baseline="0" noProof="0">
                <a:ln>
                  <a:noFill/>
                </a:ln>
                <a:solidFill>
                  <a:srgbClr val="008854"/>
                </a:solidFill>
                <a:effectLst/>
                <a:uLnTx/>
                <a:uFillTx/>
                <a:latin typeface="Arial" charset="0"/>
                <a:cs typeface="Arial" charset="0"/>
              </a:endParaRPr>
            </a:p>
          </p:txBody>
        </p:sp>
        <p:cxnSp>
          <p:nvCxnSpPr>
            <p:cNvPr id="71" name="Gerade Verbindung 514">
              <a:extLst>
                <a:ext uri="{FF2B5EF4-FFF2-40B4-BE49-F238E27FC236}">
                  <a16:creationId xmlns:a16="http://schemas.microsoft.com/office/drawing/2014/main" id="{1511C410-C80A-C105-C268-A2E109F554E1}"/>
                </a:ext>
              </a:extLst>
            </p:cNvPr>
            <p:cNvCxnSpPr/>
            <p:nvPr/>
          </p:nvCxnSpPr>
          <p:spPr>
            <a:xfrm>
              <a:off x="6058695" y="2024824"/>
              <a:ext cx="1361280" cy="0"/>
            </a:xfrm>
            <a:prstGeom prst="line">
              <a:avLst/>
            </a:prstGeom>
            <a:noFill/>
            <a:ln w="25400" cap="flat" cmpd="sng" algn="ctr">
              <a:solidFill>
                <a:srgbClr val="008D58"/>
              </a:solidFill>
              <a:prstDash val="solid"/>
              <a:headEnd type="triangle" w="med" len="med"/>
              <a:tailEnd type="triangle" w="med" len="med"/>
            </a:ln>
            <a:effectLst/>
          </p:spPr>
        </p:cxnSp>
      </p:grpSp>
      <p:grpSp>
        <p:nvGrpSpPr>
          <p:cNvPr id="73" name="Gruppieren 1057">
            <a:extLst>
              <a:ext uri="{FF2B5EF4-FFF2-40B4-BE49-F238E27FC236}">
                <a16:creationId xmlns:a16="http://schemas.microsoft.com/office/drawing/2014/main" id="{60F0E03F-F98F-BE8A-9E45-FE7D557BA32B}"/>
              </a:ext>
            </a:extLst>
          </p:cNvPr>
          <p:cNvGrpSpPr/>
          <p:nvPr/>
        </p:nvGrpSpPr>
        <p:grpSpPr>
          <a:xfrm>
            <a:off x="7398259" y="2456892"/>
            <a:ext cx="1578583" cy="325154"/>
            <a:chOff x="5910263" y="2106963"/>
            <a:chExt cx="1578583" cy="325154"/>
          </a:xfrm>
        </p:grpSpPr>
        <p:sp>
          <p:nvSpPr>
            <p:cNvPr id="74" name="Text Box 502">
              <a:extLst>
                <a:ext uri="{FF2B5EF4-FFF2-40B4-BE49-F238E27FC236}">
                  <a16:creationId xmlns:a16="http://schemas.microsoft.com/office/drawing/2014/main" id="{4602341B-1CEB-472B-5C65-D3257ECAA8F1}"/>
                </a:ext>
              </a:extLst>
            </p:cNvPr>
            <p:cNvSpPr txBox="1">
              <a:spLocks noChangeArrowheads="1"/>
            </p:cNvSpPr>
            <p:nvPr/>
          </p:nvSpPr>
          <p:spPr bwMode="auto">
            <a:xfrm>
              <a:off x="6081088" y="2106963"/>
              <a:ext cx="140775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008854"/>
                  </a:solidFill>
                  <a:effectLst/>
                  <a:uLnTx/>
                  <a:uFillTx/>
                  <a:latin typeface="Arial" charset="0"/>
                  <a:cs typeface="Arial" charset="0"/>
                </a:rPr>
                <a:t>flame detectors</a:t>
              </a:r>
            </a:p>
          </p:txBody>
        </p:sp>
        <p:cxnSp>
          <p:nvCxnSpPr>
            <p:cNvPr id="75" name="Gerade Verbindung 2">
              <a:extLst>
                <a:ext uri="{FF2B5EF4-FFF2-40B4-BE49-F238E27FC236}">
                  <a16:creationId xmlns:a16="http://schemas.microsoft.com/office/drawing/2014/main" id="{4728FBDF-5E8E-2B3C-B05B-05331A414C4C}"/>
                </a:ext>
              </a:extLst>
            </p:cNvPr>
            <p:cNvCxnSpPr/>
            <p:nvPr/>
          </p:nvCxnSpPr>
          <p:spPr>
            <a:xfrm>
              <a:off x="5910263" y="2432117"/>
              <a:ext cx="1509712" cy="0"/>
            </a:xfrm>
            <a:prstGeom prst="line">
              <a:avLst/>
            </a:prstGeom>
            <a:noFill/>
            <a:ln w="25400" cap="flat" cmpd="sng" algn="ctr">
              <a:solidFill>
                <a:srgbClr val="008D58"/>
              </a:solidFill>
              <a:prstDash val="solid"/>
              <a:headEnd type="triangle" w="med" len="med"/>
              <a:tailEnd type="triangle" w="med" len="med"/>
            </a:ln>
            <a:effectLst/>
          </p:spPr>
        </p:cxnSp>
      </p:grpSp>
      <p:grpSp>
        <p:nvGrpSpPr>
          <p:cNvPr id="77" name="Gruppieren 1061">
            <a:extLst>
              <a:ext uri="{FF2B5EF4-FFF2-40B4-BE49-F238E27FC236}">
                <a16:creationId xmlns:a16="http://schemas.microsoft.com/office/drawing/2014/main" id="{5256ABC5-E8CA-657A-1F72-0707153C679D}"/>
              </a:ext>
            </a:extLst>
          </p:cNvPr>
          <p:cNvGrpSpPr/>
          <p:nvPr/>
        </p:nvGrpSpPr>
        <p:grpSpPr>
          <a:xfrm>
            <a:off x="4403812" y="2939608"/>
            <a:ext cx="3097323" cy="333580"/>
            <a:chOff x="3095379" y="2517671"/>
            <a:chExt cx="3097323" cy="333580"/>
          </a:xfrm>
        </p:grpSpPr>
        <p:sp>
          <p:nvSpPr>
            <p:cNvPr id="78" name="Text Box 502">
              <a:extLst>
                <a:ext uri="{FF2B5EF4-FFF2-40B4-BE49-F238E27FC236}">
                  <a16:creationId xmlns:a16="http://schemas.microsoft.com/office/drawing/2014/main" id="{3B0842EF-DC4D-3A3D-7FCB-753C6FA9DB27}"/>
                </a:ext>
              </a:extLst>
            </p:cNvPr>
            <p:cNvSpPr txBox="1">
              <a:spLocks noChangeArrowheads="1"/>
            </p:cNvSpPr>
            <p:nvPr/>
          </p:nvSpPr>
          <p:spPr bwMode="auto">
            <a:xfrm>
              <a:off x="3095379" y="2517671"/>
              <a:ext cx="309732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008854"/>
                  </a:solidFill>
                  <a:effectLst/>
                  <a:uLnTx/>
                  <a:uFillTx/>
                  <a:latin typeface="Arial" charset="0"/>
                  <a:cs typeface="Arial" charset="0"/>
                </a:rPr>
                <a:t>point-type smoke detectors (general)</a:t>
              </a:r>
            </a:p>
          </p:txBody>
        </p:sp>
        <p:cxnSp>
          <p:nvCxnSpPr>
            <p:cNvPr id="79" name="Gerade Verbindung 526">
              <a:extLst>
                <a:ext uri="{FF2B5EF4-FFF2-40B4-BE49-F238E27FC236}">
                  <a16:creationId xmlns:a16="http://schemas.microsoft.com/office/drawing/2014/main" id="{50B35831-FD81-F8D6-A687-2215BA46B2B2}"/>
                </a:ext>
              </a:extLst>
            </p:cNvPr>
            <p:cNvCxnSpPr/>
            <p:nvPr/>
          </p:nvCxnSpPr>
          <p:spPr>
            <a:xfrm>
              <a:off x="5328681" y="2851251"/>
              <a:ext cx="810419" cy="0"/>
            </a:xfrm>
            <a:prstGeom prst="line">
              <a:avLst/>
            </a:prstGeom>
            <a:noFill/>
            <a:ln w="25400" cap="flat" cmpd="sng" algn="ctr">
              <a:solidFill>
                <a:srgbClr val="008D58"/>
              </a:solidFill>
              <a:prstDash val="solid"/>
              <a:headEnd type="triangle" w="med" len="med"/>
              <a:tailEnd type="triangle" w="med" len="med"/>
            </a:ln>
            <a:effectLst/>
          </p:spPr>
        </p:cxnSp>
      </p:grpSp>
      <p:grpSp>
        <p:nvGrpSpPr>
          <p:cNvPr id="81" name="Gruppieren 1065">
            <a:extLst>
              <a:ext uri="{FF2B5EF4-FFF2-40B4-BE49-F238E27FC236}">
                <a16:creationId xmlns:a16="http://schemas.microsoft.com/office/drawing/2014/main" id="{6BA053DF-788B-4DEB-C5D0-F7B8E83DA8DB}"/>
              </a:ext>
            </a:extLst>
          </p:cNvPr>
          <p:cNvGrpSpPr/>
          <p:nvPr/>
        </p:nvGrpSpPr>
        <p:grpSpPr>
          <a:xfrm>
            <a:off x="3863752" y="3325984"/>
            <a:ext cx="5875961" cy="623312"/>
            <a:chOff x="2564607" y="2904047"/>
            <a:chExt cx="5875961" cy="623312"/>
          </a:xfrm>
        </p:grpSpPr>
        <p:sp>
          <p:nvSpPr>
            <p:cNvPr id="82" name="Text Box 502">
              <a:extLst>
                <a:ext uri="{FF2B5EF4-FFF2-40B4-BE49-F238E27FC236}">
                  <a16:creationId xmlns:a16="http://schemas.microsoft.com/office/drawing/2014/main" id="{952770B2-1526-019F-E2F7-05DD0B5ADBCF}"/>
                </a:ext>
              </a:extLst>
            </p:cNvPr>
            <p:cNvSpPr txBox="1">
              <a:spLocks noChangeArrowheads="1"/>
            </p:cNvSpPr>
            <p:nvPr/>
          </p:nvSpPr>
          <p:spPr bwMode="auto">
            <a:xfrm>
              <a:off x="2700339" y="2904047"/>
              <a:ext cx="4788508" cy="62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13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008854"/>
                  </a:solidFill>
                  <a:effectLst/>
                  <a:uLnTx/>
                  <a:uFillTx/>
                  <a:latin typeface="Arial" charset="0"/>
                  <a:cs typeface="Arial" charset="0"/>
                </a:rPr>
                <a:t>aspirating smoke detectors </a:t>
              </a:r>
              <a:br>
                <a:rPr kumimoji="0" lang="de-DE" altLang="de-DE" sz="1400" b="0" i="0" u="none" strike="noStrike" kern="0" cap="none" spc="0" normalizeH="0" baseline="0" noProof="0" dirty="0">
                  <a:ln>
                    <a:noFill/>
                  </a:ln>
                  <a:solidFill>
                    <a:srgbClr val="008854"/>
                  </a:solidFill>
                  <a:effectLst/>
                  <a:uLnTx/>
                  <a:uFillTx/>
                  <a:latin typeface="Arial" charset="0"/>
                  <a:cs typeface="Arial" charset="0"/>
                </a:rPr>
              </a:br>
              <a:r>
                <a:rPr kumimoji="0" lang="de-DE" altLang="de-DE" sz="1400" b="0" i="0" u="none" strike="noStrike" kern="0" cap="none" spc="0" normalizeH="0" baseline="0" noProof="0" dirty="0">
                  <a:ln>
                    <a:noFill/>
                  </a:ln>
                  <a:solidFill>
                    <a:srgbClr val="008854"/>
                  </a:solidFill>
                  <a:effectLst/>
                  <a:uLnTx/>
                  <a:uFillTx/>
                  <a:latin typeface="Arial" charset="0"/>
                  <a:cs typeface="Arial" charset="0"/>
                </a:rPr>
                <a:t>(depending on sensitivity)</a:t>
              </a:r>
            </a:p>
          </p:txBody>
        </p:sp>
        <p:cxnSp>
          <p:nvCxnSpPr>
            <p:cNvPr id="83" name="Gerade Verbindung 530">
              <a:extLst>
                <a:ext uri="{FF2B5EF4-FFF2-40B4-BE49-F238E27FC236}">
                  <a16:creationId xmlns:a16="http://schemas.microsoft.com/office/drawing/2014/main" id="{B048914A-328D-D263-14B3-053D41378656}"/>
                </a:ext>
              </a:extLst>
            </p:cNvPr>
            <p:cNvCxnSpPr/>
            <p:nvPr/>
          </p:nvCxnSpPr>
          <p:spPr>
            <a:xfrm>
              <a:off x="2564607" y="3229201"/>
              <a:ext cx="3583781" cy="0"/>
            </a:xfrm>
            <a:prstGeom prst="line">
              <a:avLst/>
            </a:prstGeom>
            <a:noFill/>
            <a:ln w="25400" cap="flat" cmpd="sng" algn="ctr">
              <a:solidFill>
                <a:srgbClr val="008D58"/>
              </a:solidFill>
              <a:prstDash val="solid"/>
              <a:headEnd type="triangle" w="med" len="med"/>
              <a:tailEnd type="triangle" w="med" len="med"/>
            </a:ln>
            <a:effectLst/>
          </p:spPr>
        </p:cxnSp>
        <p:pic>
          <p:nvPicPr>
            <p:cNvPr id="84" name="Picture 10">
              <a:extLst>
                <a:ext uri="{FF2B5EF4-FFF2-40B4-BE49-F238E27FC236}">
                  <a16:creationId xmlns:a16="http://schemas.microsoft.com/office/drawing/2014/main" id="{65199571-4994-4BF8-4313-8038E3904E2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9292" y="2957021"/>
              <a:ext cx="641276" cy="37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5232"/>
                    </a:outerShdw>
                  </a:effectLst>
                </a14:hiddenEffects>
              </a:ext>
            </a:extLst>
          </p:spPr>
        </p:pic>
      </p:grpSp>
      <p:sp>
        <p:nvSpPr>
          <p:cNvPr id="85" name="Text Box 502">
            <a:extLst>
              <a:ext uri="{FF2B5EF4-FFF2-40B4-BE49-F238E27FC236}">
                <a16:creationId xmlns:a16="http://schemas.microsoft.com/office/drawing/2014/main" id="{29D1D6D9-8B93-457E-EA0C-D30F6EAD5D98}"/>
              </a:ext>
            </a:extLst>
          </p:cNvPr>
          <p:cNvSpPr txBox="1">
            <a:spLocks noChangeArrowheads="1"/>
          </p:cNvSpPr>
          <p:nvPr/>
        </p:nvSpPr>
        <p:spPr bwMode="auto">
          <a:xfrm>
            <a:off x="9162532" y="4038744"/>
            <a:ext cx="1576714"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fontAlgn="base">
              <a:spcBef>
                <a:spcPct val="0"/>
              </a:spcBef>
              <a:spcAft>
                <a:spcPct val="0"/>
              </a:spcAft>
            </a:pPr>
            <a:r>
              <a:rPr lang="de-DE" altLang="de-DE" sz="1400" err="1">
                <a:solidFill>
                  <a:srgbClr val="424242"/>
                </a:solidFill>
                <a:latin typeface="Arial" charset="0"/>
                <a:cs typeface="Arial" charset="0"/>
              </a:rPr>
              <a:t>fire</a:t>
            </a:r>
            <a:r>
              <a:rPr lang="de-DE" altLang="de-DE" sz="1400">
                <a:solidFill>
                  <a:srgbClr val="424242"/>
                </a:solidFill>
                <a:latin typeface="Arial" charset="0"/>
                <a:cs typeface="Arial" charset="0"/>
              </a:rPr>
              <a:t> gas </a:t>
            </a:r>
            <a:r>
              <a:rPr lang="de-DE" altLang="de-DE" sz="1400" err="1">
                <a:solidFill>
                  <a:srgbClr val="424242"/>
                </a:solidFill>
                <a:latin typeface="Arial" charset="0"/>
                <a:cs typeface="Arial" charset="0"/>
              </a:rPr>
              <a:t>detectors</a:t>
            </a:r>
            <a:r>
              <a:rPr lang="de-DE" altLang="de-DE" sz="1400">
                <a:solidFill>
                  <a:srgbClr val="424242"/>
                </a:solidFill>
                <a:latin typeface="Arial" charset="0"/>
                <a:cs typeface="Arial" charset="0"/>
              </a:rPr>
              <a:t>:</a:t>
            </a:r>
            <a:br>
              <a:rPr lang="de-DE" altLang="de-DE" sz="1400">
                <a:solidFill>
                  <a:srgbClr val="424242"/>
                </a:solidFill>
                <a:latin typeface="Arial" charset="0"/>
                <a:cs typeface="Arial" charset="0"/>
              </a:rPr>
            </a:br>
            <a:r>
              <a:rPr lang="de-DE" altLang="de-DE" sz="1200" err="1">
                <a:solidFill>
                  <a:srgbClr val="424242"/>
                </a:solidFill>
                <a:latin typeface="Arial" charset="0"/>
                <a:cs typeface="Arial" charset="0"/>
              </a:rPr>
              <a:t>no</a:t>
            </a:r>
            <a:r>
              <a:rPr lang="de-DE" altLang="de-DE" sz="1200">
                <a:solidFill>
                  <a:srgbClr val="424242"/>
                </a:solidFill>
                <a:latin typeface="Arial" charset="0"/>
                <a:cs typeface="Arial" charset="0"/>
              </a:rPr>
              <a:t> </a:t>
            </a:r>
            <a:r>
              <a:rPr lang="de-DE" altLang="de-DE" sz="1200" err="1">
                <a:solidFill>
                  <a:srgbClr val="424242"/>
                </a:solidFill>
                <a:latin typeface="Arial" charset="0"/>
                <a:cs typeface="Arial" charset="0"/>
              </a:rPr>
              <a:t>general</a:t>
            </a:r>
            <a:r>
              <a:rPr lang="de-DE" altLang="de-DE" sz="1200">
                <a:solidFill>
                  <a:srgbClr val="424242"/>
                </a:solidFill>
                <a:latin typeface="Arial" charset="0"/>
                <a:cs typeface="Arial" charset="0"/>
              </a:rPr>
              <a:t> </a:t>
            </a:r>
            <a:r>
              <a:rPr lang="de-DE" altLang="de-DE" sz="1200" err="1">
                <a:solidFill>
                  <a:srgbClr val="424242"/>
                </a:solidFill>
                <a:latin typeface="Arial" charset="0"/>
                <a:cs typeface="Arial" charset="0"/>
              </a:rPr>
              <a:t>statement</a:t>
            </a:r>
            <a:r>
              <a:rPr lang="de-DE" altLang="de-DE" sz="1200">
                <a:solidFill>
                  <a:srgbClr val="424242"/>
                </a:solidFill>
                <a:latin typeface="Arial" charset="0"/>
                <a:cs typeface="Arial" charset="0"/>
              </a:rPr>
              <a:t> </a:t>
            </a:r>
            <a:br>
              <a:rPr lang="de-DE" altLang="de-DE" sz="1200">
                <a:solidFill>
                  <a:srgbClr val="424242"/>
                </a:solidFill>
                <a:latin typeface="Arial" charset="0"/>
                <a:cs typeface="Arial" charset="0"/>
              </a:rPr>
            </a:br>
            <a:r>
              <a:rPr lang="de-DE" altLang="de-DE" sz="1200">
                <a:solidFill>
                  <a:srgbClr val="424242"/>
                </a:solidFill>
                <a:latin typeface="Arial" charset="0"/>
                <a:cs typeface="Arial" charset="0"/>
              </a:rPr>
              <a:t>possible due to </a:t>
            </a:r>
            <a:r>
              <a:rPr lang="de-DE" altLang="de-DE" sz="1200" err="1">
                <a:solidFill>
                  <a:srgbClr val="424242"/>
                </a:solidFill>
                <a:latin typeface="Arial" charset="0"/>
                <a:cs typeface="Arial" charset="0"/>
              </a:rPr>
              <a:t>the</a:t>
            </a:r>
            <a:r>
              <a:rPr lang="de-DE" altLang="de-DE" sz="1200">
                <a:solidFill>
                  <a:srgbClr val="424242"/>
                </a:solidFill>
                <a:latin typeface="Arial" charset="0"/>
                <a:cs typeface="Arial" charset="0"/>
              </a:rPr>
              <a:t> </a:t>
            </a:r>
            <a:br>
              <a:rPr lang="de-DE" altLang="de-DE" sz="1200">
                <a:solidFill>
                  <a:srgbClr val="424242"/>
                </a:solidFill>
                <a:latin typeface="Arial" charset="0"/>
                <a:cs typeface="Arial" charset="0"/>
              </a:rPr>
            </a:br>
            <a:r>
              <a:rPr lang="de-DE" altLang="de-DE" sz="1200" err="1">
                <a:solidFill>
                  <a:srgbClr val="424242"/>
                </a:solidFill>
                <a:latin typeface="Arial" charset="0"/>
                <a:cs typeface="Arial" charset="0"/>
              </a:rPr>
              <a:t>wide</a:t>
            </a:r>
            <a:r>
              <a:rPr lang="de-DE" altLang="de-DE" sz="1200">
                <a:solidFill>
                  <a:srgbClr val="424242"/>
                </a:solidFill>
                <a:latin typeface="Arial" charset="0"/>
                <a:cs typeface="Arial" charset="0"/>
              </a:rPr>
              <a:t> </a:t>
            </a:r>
            <a:r>
              <a:rPr lang="de-DE" altLang="de-DE" sz="1200" err="1">
                <a:solidFill>
                  <a:srgbClr val="424242"/>
                </a:solidFill>
                <a:latin typeface="Arial" charset="0"/>
                <a:cs typeface="Arial" charset="0"/>
              </a:rPr>
              <a:t>range</a:t>
            </a:r>
            <a:r>
              <a:rPr lang="de-DE" altLang="de-DE" sz="1200">
                <a:solidFill>
                  <a:srgbClr val="424242"/>
                </a:solidFill>
                <a:latin typeface="Arial" charset="0"/>
                <a:cs typeface="Arial" charset="0"/>
              </a:rPr>
              <a:t> </a:t>
            </a:r>
            <a:br>
              <a:rPr lang="de-DE" altLang="de-DE" sz="1200">
                <a:solidFill>
                  <a:srgbClr val="424242"/>
                </a:solidFill>
                <a:latin typeface="Arial" charset="0"/>
                <a:cs typeface="Arial" charset="0"/>
              </a:rPr>
            </a:br>
            <a:endParaRPr lang="de-DE" altLang="de-DE" sz="1200">
              <a:solidFill>
                <a:srgbClr val="424242"/>
              </a:solidFill>
              <a:latin typeface="Arial" charset="0"/>
              <a:cs typeface="Arial" charset="0"/>
            </a:endParaRPr>
          </a:p>
        </p:txBody>
      </p:sp>
      <p:sp>
        <p:nvSpPr>
          <p:cNvPr id="86" name="Textfeld 1070">
            <a:extLst>
              <a:ext uri="{FF2B5EF4-FFF2-40B4-BE49-F238E27FC236}">
                <a16:creationId xmlns:a16="http://schemas.microsoft.com/office/drawing/2014/main" id="{4A7800A7-1631-5FA5-5697-5B717672BD02}"/>
              </a:ext>
            </a:extLst>
          </p:cNvPr>
          <p:cNvSpPr txBox="1"/>
          <p:nvPr/>
        </p:nvSpPr>
        <p:spPr>
          <a:xfrm>
            <a:off x="4485067" y="4823574"/>
            <a:ext cx="926857" cy="261610"/>
          </a:xfrm>
          <a:prstGeom prst="rect">
            <a:avLst/>
          </a:prstGeom>
          <a:noFill/>
        </p:spPr>
        <p:txBody>
          <a:bodyPr wrap="none" rtlCol="0">
            <a:spAutoFit/>
          </a:bodyPr>
          <a:lstStyle/>
          <a:p>
            <a:pPr fontAlgn="base">
              <a:spcBef>
                <a:spcPct val="0"/>
              </a:spcBef>
              <a:spcAft>
                <a:spcPct val="0"/>
              </a:spcAft>
            </a:pPr>
            <a:r>
              <a:rPr lang="de-DE" sz="1100" i="1" err="1">
                <a:solidFill>
                  <a:srgbClr val="424242"/>
                </a:solidFill>
                <a:latin typeface="Arial" charset="0"/>
                <a:cs typeface="Arial" charset="0"/>
              </a:rPr>
              <a:t>up</a:t>
            </a:r>
            <a:r>
              <a:rPr lang="de-DE" sz="1100" i="1">
                <a:solidFill>
                  <a:srgbClr val="424242"/>
                </a:solidFill>
                <a:latin typeface="Arial" charset="0"/>
                <a:cs typeface="Arial" charset="0"/>
              </a:rPr>
              <a:t> to hours </a:t>
            </a:r>
          </a:p>
        </p:txBody>
      </p:sp>
      <p:sp>
        <p:nvSpPr>
          <p:cNvPr id="87" name="Rectangle 77">
            <a:extLst>
              <a:ext uri="{FF2B5EF4-FFF2-40B4-BE49-F238E27FC236}">
                <a16:creationId xmlns:a16="http://schemas.microsoft.com/office/drawing/2014/main" id="{4C0A91EE-0DA4-F651-BCBB-7150FFFE34E8}"/>
              </a:ext>
            </a:extLst>
          </p:cNvPr>
          <p:cNvSpPr>
            <a:spLocks noChangeArrowheads="1"/>
          </p:cNvSpPr>
          <p:nvPr/>
        </p:nvSpPr>
        <p:spPr bwMode="auto">
          <a:xfrm>
            <a:off x="8904312" y="5445804"/>
            <a:ext cx="2509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0" fontAlgn="base" hangingPunct="0">
              <a:spcBef>
                <a:spcPct val="0"/>
              </a:spcBef>
              <a:spcAft>
                <a:spcPct val="0"/>
              </a:spcAft>
            </a:pPr>
            <a:r>
              <a:rPr lang="de-DE" altLang="de-DE" sz="1400" b="1">
                <a:solidFill>
                  <a:srgbClr val="000000"/>
                </a:solidFill>
                <a:latin typeface="Arial" charset="0"/>
                <a:cs typeface="Arial" charset="0"/>
              </a:rPr>
              <a:t>t</a:t>
            </a:r>
            <a:endParaRPr lang="de-DE" altLang="de-DE" sz="2000" b="1">
              <a:solidFill>
                <a:srgbClr val="424242"/>
              </a:solidFill>
              <a:latin typeface="Times New Roman" pitchFamily="18" charset="0"/>
              <a:cs typeface="Arial" charset="0"/>
            </a:endParaRPr>
          </a:p>
        </p:txBody>
      </p:sp>
      <p:pic>
        <p:nvPicPr>
          <p:cNvPr id="2" name="Picture 1">
            <a:extLst>
              <a:ext uri="{FF2B5EF4-FFF2-40B4-BE49-F238E27FC236}">
                <a16:creationId xmlns:a16="http://schemas.microsoft.com/office/drawing/2014/main" id="{7536BD9D-6EF5-5825-FCF8-E23A367E169B}"/>
              </a:ext>
            </a:extLst>
          </p:cNvPr>
          <p:cNvPicPr>
            <a:picLocks noChangeAspect="1"/>
          </p:cNvPicPr>
          <p:nvPr/>
        </p:nvPicPr>
        <p:blipFill>
          <a:blip r:embed="rId5"/>
          <a:stretch>
            <a:fillRect/>
          </a:stretch>
        </p:blipFill>
        <p:spPr>
          <a:xfrm>
            <a:off x="9137067" y="2178969"/>
            <a:ext cx="511826" cy="294199"/>
          </a:xfrm>
          <a:prstGeom prst="rect">
            <a:avLst/>
          </a:prstGeom>
        </p:spPr>
      </p:pic>
      <p:pic>
        <p:nvPicPr>
          <p:cNvPr id="3" name="Picture 2">
            <a:extLst>
              <a:ext uri="{FF2B5EF4-FFF2-40B4-BE49-F238E27FC236}">
                <a16:creationId xmlns:a16="http://schemas.microsoft.com/office/drawing/2014/main" id="{410592AB-86BA-F834-3477-D129FF5A1D43}"/>
              </a:ext>
            </a:extLst>
          </p:cNvPr>
          <p:cNvPicPr>
            <a:picLocks noChangeAspect="1"/>
          </p:cNvPicPr>
          <p:nvPr/>
        </p:nvPicPr>
        <p:blipFill>
          <a:blip r:embed="rId6"/>
          <a:stretch>
            <a:fillRect/>
          </a:stretch>
        </p:blipFill>
        <p:spPr>
          <a:xfrm>
            <a:off x="9134425" y="3027168"/>
            <a:ext cx="588843" cy="316904"/>
          </a:xfrm>
          <a:prstGeom prst="rect">
            <a:avLst/>
          </a:prstGeom>
        </p:spPr>
      </p:pic>
      <p:pic>
        <p:nvPicPr>
          <p:cNvPr id="5" name="Picture 4">
            <a:extLst>
              <a:ext uri="{FF2B5EF4-FFF2-40B4-BE49-F238E27FC236}">
                <a16:creationId xmlns:a16="http://schemas.microsoft.com/office/drawing/2014/main" id="{31AC505A-AB37-AEC2-0B3D-85A7379A2142}"/>
              </a:ext>
            </a:extLst>
          </p:cNvPr>
          <p:cNvPicPr>
            <a:picLocks noChangeAspect="1"/>
          </p:cNvPicPr>
          <p:nvPr/>
        </p:nvPicPr>
        <p:blipFill>
          <a:blip r:embed="rId7"/>
          <a:stretch>
            <a:fillRect/>
          </a:stretch>
        </p:blipFill>
        <p:spPr>
          <a:xfrm>
            <a:off x="9174357" y="2548059"/>
            <a:ext cx="392769" cy="378004"/>
          </a:xfrm>
          <a:prstGeom prst="rect">
            <a:avLst/>
          </a:prstGeom>
        </p:spPr>
      </p:pic>
      <p:pic>
        <p:nvPicPr>
          <p:cNvPr id="6" name="Picture 5">
            <a:extLst>
              <a:ext uri="{FF2B5EF4-FFF2-40B4-BE49-F238E27FC236}">
                <a16:creationId xmlns:a16="http://schemas.microsoft.com/office/drawing/2014/main" id="{1B0DCA85-1F0F-4437-A997-071D0CFB96D5}"/>
              </a:ext>
            </a:extLst>
          </p:cNvPr>
          <p:cNvPicPr>
            <a:picLocks noChangeAspect="1"/>
          </p:cNvPicPr>
          <p:nvPr/>
        </p:nvPicPr>
        <p:blipFill>
          <a:blip r:embed="rId8"/>
          <a:stretch>
            <a:fillRect/>
          </a:stretch>
        </p:blipFill>
        <p:spPr>
          <a:xfrm>
            <a:off x="9080036" y="1671328"/>
            <a:ext cx="568857" cy="429260"/>
          </a:xfrm>
          <a:prstGeom prst="rect">
            <a:avLst/>
          </a:prstGeom>
        </p:spPr>
      </p:pic>
      <p:pic>
        <p:nvPicPr>
          <p:cNvPr id="8" name="Picture 7">
            <a:extLst>
              <a:ext uri="{FF2B5EF4-FFF2-40B4-BE49-F238E27FC236}">
                <a16:creationId xmlns:a16="http://schemas.microsoft.com/office/drawing/2014/main" id="{91AE0A56-987D-6EE8-89F7-E5671879C8A3}"/>
              </a:ext>
            </a:extLst>
          </p:cNvPr>
          <p:cNvPicPr>
            <a:picLocks noChangeAspect="1"/>
          </p:cNvPicPr>
          <p:nvPr/>
        </p:nvPicPr>
        <p:blipFill>
          <a:blip r:embed="rId9"/>
          <a:stretch>
            <a:fillRect/>
          </a:stretch>
        </p:blipFill>
        <p:spPr>
          <a:xfrm>
            <a:off x="9733075" y="2589855"/>
            <a:ext cx="392769" cy="299837"/>
          </a:xfrm>
          <a:prstGeom prst="rect">
            <a:avLst/>
          </a:prstGeom>
        </p:spPr>
      </p:pic>
      <p:pic>
        <p:nvPicPr>
          <p:cNvPr id="11" name="Picture 10">
            <a:extLst>
              <a:ext uri="{FF2B5EF4-FFF2-40B4-BE49-F238E27FC236}">
                <a16:creationId xmlns:a16="http://schemas.microsoft.com/office/drawing/2014/main" id="{1D6B1C27-953E-E719-E4E5-91F994740448}"/>
              </a:ext>
            </a:extLst>
          </p:cNvPr>
          <p:cNvPicPr>
            <a:picLocks noChangeAspect="1"/>
          </p:cNvPicPr>
          <p:nvPr/>
        </p:nvPicPr>
        <p:blipFill>
          <a:blip r:embed="rId10"/>
          <a:stretch>
            <a:fillRect/>
          </a:stretch>
        </p:blipFill>
        <p:spPr>
          <a:xfrm>
            <a:off x="9754504" y="2936336"/>
            <a:ext cx="392769" cy="392769"/>
          </a:xfrm>
          <a:prstGeom prst="rect">
            <a:avLst/>
          </a:prstGeom>
        </p:spPr>
      </p:pic>
      <p:pic>
        <p:nvPicPr>
          <p:cNvPr id="12" name="Picture 11">
            <a:extLst>
              <a:ext uri="{FF2B5EF4-FFF2-40B4-BE49-F238E27FC236}">
                <a16:creationId xmlns:a16="http://schemas.microsoft.com/office/drawing/2014/main" id="{ECAB7F39-D615-1E35-8FD2-879AE0D4A6F4}"/>
              </a:ext>
            </a:extLst>
          </p:cNvPr>
          <p:cNvPicPr>
            <a:picLocks noChangeAspect="1"/>
          </p:cNvPicPr>
          <p:nvPr/>
        </p:nvPicPr>
        <p:blipFill>
          <a:blip r:embed="rId11"/>
          <a:stretch>
            <a:fillRect/>
          </a:stretch>
        </p:blipFill>
        <p:spPr>
          <a:xfrm>
            <a:off x="9733074" y="3416943"/>
            <a:ext cx="392769" cy="290438"/>
          </a:xfrm>
          <a:prstGeom prst="rect">
            <a:avLst/>
          </a:prstGeom>
        </p:spPr>
      </p:pic>
      <p:sp>
        <p:nvSpPr>
          <p:cNvPr id="7" name="Slide Number Placeholder 6">
            <a:extLst>
              <a:ext uri="{FF2B5EF4-FFF2-40B4-BE49-F238E27FC236}">
                <a16:creationId xmlns:a16="http://schemas.microsoft.com/office/drawing/2014/main" id="{4A96F1C1-5C58-36AB-F786-797638655487}"/>
              </a:ext>
            </a:extLst>
          </p:cNvPr>
          <p:cNvSpPr>
            <a:spLocks noGrp="1"/>
          </p:cNvSpPr>
          <p:nvPr>
            <p:ph type="sldNum" sz="quarter" idx="10"/>
          </p:nvPr>
        </p:nvSpPr>
        <p:spPr/>
        <p:txBody>
          <a:bodyPr/>
          <a:lstStyle/>
          <a:p>
            <a:r>
              <a:rPr lang="en-US"/>
              <a:t>Slide </a:t>
            </a:r>
            <a:fld id="{903EA7B1-77EC-A440-B5B8-158D64F1397F}" type="slidenum">
              <a:rPr lang="en-US" smtClean="0"/>
              <a:pPr/>
              <a:t>6</a:t>
            </a:fld>
            <a:endParaRPr lang="en-US" dirty="0"/>
          </a:p>
        </p:txBody>
      </p:sp>
    </p:spTree>
    <p:extLst>
      <p:ext uri="{BB962C8B-B14F-4D97-AF65-F5344CB8AC3E}">
        <p14:creationId xmlns:p14="http://schemas.microsoft.com/office/powerpoint/2010/main" val="214177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8E1DB48-F24A-3876-7F23-1A4D42167A07}"/>
              </a:ext>
            </a:extLst>
          </p:cNvPr>
          <p:cNvPicPr>
            <a:picLocks noGrp="1" noChangeAspect="1"/>
          </p:cNvPicPr>
          <p:nvPr>
            <p:ph type="pic" sz="quarter" idx="13"/>
          </p:nvPr>
        </p:nvPicPr>
        <p:blipFill>
          <a:blip r:embed="rId2"/>
          <a:srcRect/>
          <a:stretch/>
        </p:blipFill>
        <p:spPr>
          <a:xfrm>
            <a:off x="0" y="3048"/>
            <a:ext cx="12192000" cy="6851904"/>
          </a:xfrm>
        </p:spPr>
      </p:pic>
      <p:sp>
        <p:nvSpPr>
          <p:cNvPr id="2" name="Rectangle 1">
            <a:extLst>
              <a:ext uri="{FF2B5EF4-FFF2-40B4-BE49-F238E27FC236}">
                <a16:creationId xmlns:a16="http://schemas.microsoft.com/office/drawing/2014/main" id="{A6DC18D3-B8DC-07B5-50F9-CAE1C633A446}"/>
              </a:ext>
            </a:extLst>
          </p:cNvPr>
          <p:cNvSpPr/>
          <p:nvPr/>
        </p:nvSpPr>
        <p:spPr>
          <a:xfrm>
            <a:off x="0" y="0"/>
            <a:ext cx="12298282" cy="6896895"/>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68D8243-9E7E-8DB2-8529-A322927AA32B}"/>
              </a:ext>
            </a:extLst>
          </p:cNvPr>
          <p:cNvSpPr>
            <a:spLocks noGrp="1"/>
          </p:cNvSpPr>
          <p:nvPr>
            <p:ph type="ctrTitle"/>
          </p:nvPr>
        </p:nvSpPr>
        <p:spPr>
          <a:xfrm>
            <a:off x="724248" y="1168188"/>
            <a:ext cx="11341856" cy="2134020"/>
          </a:xfrm>
        </p:spPr>
        <p:txBody>
          <a:bodyPr>
            <a:normAutofit/>
          </a:bodyPr>
          <a:lstStyle/>
          <a:p>
            <a:r>
              <a:rPr lang="en-US" sz="4000" dirty="0">
                <a:solidFill>
                  <a:schemeClr val="bg1"/>
                </a:solidFill>
                <a:latin typeface="Arial" panose="020B0604020202020204" pitchFamily="34" charset="0"/>
                <a:cs typeface="Arial" panose="020B0604020202020204" pitchFamily="34" charset="0"/>
              </a:rPr>
              <a:t>2. Related Listing and Installation Code for Aspirating Smoke Detection</a:t>
            </a:r>
            <a:endParaRPr lang="en-US" sz="4000" dirty="0">
              <a:solidFill>
                <a:schemeClr val="bg1"/>
              </a:solidFill>
            </a:endParaRPr>
          </a:p>
        </p:txBody>
      </p:sp>
      <p:cxnSp>
        <p:nvCxnSpPr>
          <p:cNvPr id="13" name="Straight Connector 12">
            <a:extLst>
              <a:ext uri="{FF2B5EF4-FFF2-40B4-BE49-F238E27FC236}">
                <a16:creationId xmlns:a16="http://schemas.microsoft.com/office/drawing/2014/main" id="{B4B28706-C22C-4D1A-A4EF-E4748A72D00E}"/>
              </a:ext>
            </a:extLst>
          </p:cNvPr>
          <p:cNvCxnSpPr>
            <a:cxnSpLocks/>
          </p:cNvCxnSpPr>
          <p:nvPr/>
        </p:nvCxnSpPr>
        <p:spPr>
          <a:xfrm>
            <a:off x="724248" y="3429000"/>
            <a:ext cx="821933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789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4FBECB6-BDB9-4DA0-BE3C-4995FD87CBC6}"/>
              </a:ext>
            </a:extLst>
          </p:cNvPr>
          <p:cNvSpPr>
            <a:spLocks noGrp="1"/>
          </p:cNvSpPr>
          <p:nvPr>
            <p:ph type="body" sz="quarter" idx="14"/>
          </p:nvPr>
        </p:nvSpPr>
        <p:spPr>
          <a:xfrm>
            <a:off x="695325" y="477398"/>
            <a:ext cx="8714146" cy="603296"/>
          </a:xfrm>
        </p:spPr>
        <p:txBody>
          <a:bodyPr>
            <a:normAutofit/>
          </a:bodyPr>
          <a:lstStyle/>
          <a:p>
            <a:r>
              <a:rPr lang="en-US" dirty="0">
                <a:solidFill>
                  <a:schemeClr val="accent2"/>
                </a:solidFill>
              </a:rPr>
              <a:t>Product Listing and Installation Codes</a:t>
            </a:r>
          </a:p>
        </p:txBody>
      </p:sp>
      <p:sp>
        <p:nvSpPr>
          <p:cNvPr id="25" name="Content Placeholder 24">
            <a:extLst>
              <a:ext uri="{FF2B5EF4-FFF2-40B4-BE49-F238E27FC236}">
                <a16:creationId xmlns:a16="http://schemas.microsoft.com/office/drawing/2014/main" id="{267A1308-9B8F-4E58-858C-300218E14D05}"/>
              </a:ext>
            </a:extLst>
          </p:cNvPr>
          <p:cNvSpPr>
            <a:spLocks noGrp="1"/>
          </p:cNvSpPr>
          <p:nvPr>
            <p:ph sz="half" idx="4294967295"/>
          </p:nvPr>
        </p:nvSpPr>
        <p:spPr>
          <a:xfrm>
            <a:off x="436532" y="1157508"/>
            <a:ext cx="7604225" cy="5223094"/>
          </a:xfrm>
          <a:prstGeom prst="rect">
            <a:avLst/>
          </a:prstGeom>
        </p:spPr>
        <p:txBody>
          <a:bodyPr>
            <a:noAutofit/>
          </a:bodyPr>
          <a:lstStyle/>
          <a:p>
            <a:pPr marL="0" indent="0" algn="just">
              <a:lnSpc>
                <a:spcPct val="100000"/>
              </a:lnSpc>
              <a:buNone/>
            </a:pPr>
            <a:r>
              <a:rPr lang="en-US" sz="2400" b="1" u="sng" dirty="0">
                <a:solidFill>
                  <a:srgbClr val="002060"/>
                </a:solidFill>
              </a:rPr>
              <a:t>In Europe:</a:t>
            </a:r>
          </a:p>
          <a:p>
            <a:pPr marL="171450" indent="-171450" algn="just">
              <a:lnSpc>
                <a:spcPct val="100000"/>
              </a:lnSpc>
              <a:buFont typeface="Arial" panose="020B0604020202020204" pitchFamily="34" charset="0"/>
              <a:buChar char="•"/>
            </a:pPr>
            <a:r>
              <a:rPr lang="en-US" sz="1600" dirty="0">
                <a:solidFill>
                  <a:schemeClr val="accent2"/>
                </a:solidFill>
              </a:rPr>
              <a:t>Fire Detection and Fire Alarm Systems – Part 20: Aspirating Smoke Detectors (</a:t>
            </a:r>
            <a:r>
              <a:rPr lang="en-US" sz="1600" b="1" dirty="0">
                <a:solidFill>
                  <a:schemeClr val="accent2"/>
                </a:solidFill>
              </a:rPr>
              <a:t>EN54-20) for Product Performance, it is also </a:t>
            </a:r>
            <a:r>
              <a:rPr lang="en-US" sz="1600" dirty="0">
                <a:solidFill>
                  <a:schemeClr val="accent2"/>
                </a:solidFill>
              </a:rPr>
              <a:t>the standard for the installation of ASD systems in Europe.</a:t>
            </a:r>
          </a:p>
          <a:p>
            <a:pPr marL="171450" indent="-171450" algn="just">
              <a:lnSpc>
                <a:spcPct val="100000"/>
              </a:lnSpc>
              <a:buFont typeface="Arial" panose="020B0604020202020204" pitchFamily="34" charset="0"/>
              <a:buChar char="•"/>
            </a:pPr>
            <a:r>
              <a:rPr lang="en-US" sz="1600" dirty="0">
                <a:solidFill>
                  <a:schemeClr val="accent2"/>
                </a:solidFill>
              </a:rPr>
              <a:t>In Europe, for each specific installation the local standards and codes of practice should be adhered to. Guidance on the design of systems is given in </a:t>
            </a:r>
            <a:r>
              <a:rPr lang="en-US" sz="1600" b="1" dirty="0">
                <a:solidFill>
                  <a:schemeClr val="accent2"/>
                </a:solidFill>
              </a:rPr>
              <a:t>BS 5839</a:t>
            </a:r>
            <a:r>
              <a:rPr lang="en-US" sz="1600" dirty="0">
                <a:solidFill>
                  <a:schemeClr val="accent2"/>
                </a:solidFill>
              </a:rPr>
              <a:t>, </a:t>
            </a:r>
            <a:r>
              <a:rPr lang="en-US" sz="1600" b="1" dirty="0">
                <a:solidFill>
                  <a:schemeClr val="accent2"/>
                </a:solidFill>
              </a:rPr>
              <a:t>BS6266 </a:t>
            </a:r>
            <a:r>
              <a:rPr lang="en-US" sz="1600" dirty="0">
                <a:solidFill>
                  <a:schemeClr val="accent2"/>
                </a:solidFill>
              </a:rPr>
              <a:t>and/or </a:t>
            </a:r>
            <a:r>
              <a:rPr lang="en-US" sz="1600" b="1" dirty="0">
                <a:solidFill>
                  <a:schemeClr val="accent2"/>
                </a:solidFill>
              </a:rPr>
              <a:t>FIA Code of Practice for the Design, Installation, Commissioning and Maintenance of Aspirating Smoke Detector (ASD) Systems</a:t>
            </a:r>
          </a:p>
          <a:p>
            <a:pPr algn="just">
              <a:lnSpc>
                <a:spcPct val="100000"/>
              </a:lnSpc>
            </a:pPr>
            <a:endParaRPr lang="en-US" sz="1600" dirty="0">
              <a:solidFill>
                <a:schemeClr val="accent2"/>
              </a:solidFill>
            </a:endParaRPr>
          </a:p>
          <a:p>
            <a:pPr marL="0" indent="0" algn="just">
              <a:lnSpc>
                <a:spcPct val="100000"/>
              </a:lnSpc>
              <a:buNone/>
            </a:pPr>
            <a:r>
              <a:rPr lang="en-US" sz="2400" b="1" u="sng" dirty="0">
                <a:solidFill>
                  <a:srgbClr val="002060"/>
                </a:solidFill>
              </a:rPr>
              <a:t>In the United States:</a:t>
            </a:r>
          </a:p>
          <a:p>
            <a:pPr marL="171450" indent="-171450" algn="just">
              <a:lnSpc>
                <a:spcPct val="100000"/>
              </a:lnSpc>
              <a:buFont typeface="Arial" panose="020B0604020202020204" pitchFamily="34" charset="0"/>
              <a:buChar char="•"/>
            </a:pPr>
            <a:r>
              <a:rPr lang="en-US" sz="1400" dirty="0">
                <a:solidFill>
                  <a:schemeClr val="accent2"/>
                </a:solidFill>
              </a:rPr>
              <a:t>Aspirating Smoke Detectors for US falls under </a:t>
            </a:r>
            <a:r>
              <a:rPr lang="en-US" sz="1400" b="1" u="sng" dirty="0">
                <a:solidFill>
                  <a:schemeClr val="accent2"/>
                </a:solidFill>
              </a:rPr>
              <a:t>UL268 7</a:t>
            </a:r>
            <a:r>
              <a:rPr lang="en-US" sz="1400" b="1" u="sng" baseline="30000" dirty="0">
                <a:solidFill>
                  <a:schemeClr val="accent2"/>
                </a:solidFill>
              </a:rPr>
              <a:t>th</a:t>
            </a:r>
            <a:r>
              <a:rPr lang="en-US" sz="1400" b="1" u="sng" dirty="0">
                <a:solidFill>
                  <a:schemeClr val="accent2"/>
                </a:solidFill>
              </a:rPr>
              <a:t> Edition </a:t>
            </a:r>
            <a:r>
              <a:rPr lang="en-US" sz="1400" dirty="0">
                <a:solidFill>
                  <a:schemeClr val="accent2"/>
                </a:solidFill>
              </a:rPr>
              <a:t>for Product Performance as it is a smoke related devices.</a:t>
            </a:r>
          </a:p>
          <a:p>
            <a:pPr marL="171450" indent="-171450" algn="just">
              <a:lnSpc>
                <a:spcPct val="100000"/>
              </a:lnSpc>
              <a:buFont typeface="Arial" panose="020B0604020202020204" pitchFamily="34" charset="0"/>
              <a:buChar char="•"/>
            </a:pPr>
            <a:r>
              <a:rPr lang="en-US" sz="1400" dirty="0">
                <a:solidFill>
                  <a:schemeClr val="accent2"/>
                </a:solidFill>
              </a:rPr>
              <a:t>National Fire Alarm and Signaling </a:t>
            </a:r>
            <a:r>
              <a:rPr lang="en-US" sz="1400" b="1" dirty="0">
                <a:solidFill>
                  <a:schemeClr val="accent2"/>
                </a:solidFill>
              </a:rPr>
              <a:t>Code</a:t>
            </a:r>
            <a:r>
              <a:rPr lang="en-US" sz="1400" dirty="0">
                <a:solidFill>
                  <a:schemeClr val="accent2"/>
                </a:solidFill>
              </a:rPr>
              <a:t> (</a:t>
            </a:r>
            <a:r>
              <a:rPr lang="en-US" sz="1400" b="1" dirty="0">
                <a:solidFill>
                  <a:schemeClr val="accent2"/>
                </a:solidFill>
              </a:rPr>
              <a:t>NFPA 72</a:t>
            </a:r>
            <a:r>
              <a:rPr lang="en-US" sz="1400" dirty="0">
                <a:solidFill>
                  <a:schemeClr val="accent2"/>
                </a:solidFill>
              </a:rPr>
              <a:t>)</a:t>
            </a:r>
          </a:p>
          <a:p>
            <a:pPr marL="171450" indent="-171450" algn="just">
              <a:lnSpc>
                <a:spcPct val="100000"/>
              </a:lnSpc>
              <a:buFont typeface="Arial" panose="020B0604020202020204" pitchFamily="34" charset="0"/>
              <a:buChar char="•"/>
            </a:pPr>
            <a:r>
              <a:rPr lang="en-US" sz="1400" b="1" dirty="0">
                <a:solidFill>
                  <a:schemeClr val="accent2"/>
                </a:solidFill>
              </a:rPr>
              <a:t>Standard</a:t>
            </a:r>
            <a:r>
              <a:rPr lang="en-US" sz="1400" dirty="0">
                <a:solidFill>
                  <a:schemeClr val="accent2"/>
                </a:solidFill>
              </a:rPr>
              <a:t> for the protection of information Technology Equipment (</a:t>
            </a:r>
            <a:r>
              <a:rPr lang="en-US" sz="1400" b="1" i="1" dirty="0">
                <a:solidFill>
                  <a:schemeClr val="accent2"/>
                </a:solidFill>
              </a:rPr>
              <a:t>NFPA 75</a:t>
            </a:r>
            <a:r>
              <a:rPr lang="en-US" sz="1400" dirty="0">
                <a:solidFill>
                  <a:schemeClr val="accent2"/>
                </a:solidFill>
              </a:rPr>
              <a:t>)</a:t>
            </a:r>
          </a:p>
          <a:p>
            <a:pPr marL="171450" indent="-171450" algn="just">
              <a:lnSpc>
                <a:spcPct val="100000"/>
              </a:lnSpc>
              <a:buFont typeface="Arial" panose="020B0604020202020204" pitchFamily="34" charset="0"/>
              <a:buChar char="•"/>
            </a:pPr>
            <a:r>
              <a:rPr lang="en-US" sz="1400" b="1" dirty="0">
                <a:solidFill>
                  <a:schemeClr val="accent2"/>
                </a:solidFill>
              </a:rPr>
              <a:t>Standard</a:t>
            </a:r>
            <a:r>
              <a:rPr lang="en-US" sz="1400" dirty="0">
                <a:solidFill>
                  <a:schemeClr val="accent2"/>
                </a:solidFill>
              </a:rPr>
              <a:t> for the Fire Protection of Telecommunications Facilities (</a:t>
            </a:r>
            <a:r>
              <a:rPr lang="en-US" sz="1400" b="1" i="1" dirty="0">
                <a:solidFill>
                  <a:schemeClr val="accent2"/>
                </a:solidFill>
              </a:rPr>
              <a:t>NFPA 76</a:t>
            </a:r>
            <a:r>
              <a:rPr lang="en-US" sz="1400" dirty="0">
                <a:solidFill>
                  <a:schemeClr val="accent2"/>
                </a:solidFill>
              </a:rPr>
              <a:t>)</a:t>
            </a:r>
          </a:p>
          <a:p>
            <a:pPr lvl="1" algn="just">
              <a:lnSpc>
                <a:spcPct val="100000"/>
              </a:lnSpc>
            </a:pPr>
            <a:r>
              <a:rPr lang="en-US" sz="1200" dirty="0">
                <a:solidFill>
                  <a:schemeClr val="accent2"/>
                </a:solidFill>
              </a:rPr>
              <a:t>** Both NFPA75 and 76 besides installation relating to product performance.</a:t>
            </a:r>
          </a:p>
          <a:p>
            <a:pPr algn="just"/>
            <a:endParaRPr lang="en-US" dirty="0"/>
          </a:p>
        </p:txBody>
      </p:sp>
      <p:pic>
        <p:nvPicPr>
          <p:cNvPr id="11" name="Picture 3">
            <a:extLst>
              <a:ext uri="{FF2B5EF4-FFF2-40B4-BE49-F238E27FC236}">
                <a16:creationId xmlns:a16="http://schemas.microsoft.com/office/drawing/2014/main" id="{06E1E54A-7CA8-457B-9679-BF63858984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66491" y="4001294"/>
            <a:ext cx="12573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5B008D59-9728-48D8-AE5B-D553187FE0B2}"/>
              </a:ext>
            </a:extLst>
          </p:cNvPr>
          <p:cNvSpPr/>
          <p:nvPr/>
        </p:nvSpPr>
        <p:spPr>
          <a:xfrm>
            <a:off x="10278335" y="4001294"/>
            <a:ext cx="1218341" cy="1492153"/>
          </a:xfrm>
          <a:prstGeom prst="rect">
            <a:avLst/>
          </a:prstGeom>
          <a:blipFill rotWithShape="1">
            <a:blip r:embed="rId3"/>
            <a:stretch>
              <a:fillRect/>
            </a:stretch>
          </a:blipFill>
        </p:spPr>
        <p:style>
          <a:lnRef idx="0">
            <a:schemeClr val="accent2">
              <a:shade val="80000"/>
              <a:hueOff val="0"/>
              <a:satOff val="0"/>
              <a:lumOff val="0"/>
              <a:alphaOff val="0"/>
            </a:schemeClr>
          </a:lnRef>
          <a:fillRef idx="1">
            <a:scrgbClr r="0" g="0" b="0"/>
          </a:fillRef>
          <a:effectRef idx="3">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 name="Picture 2" descr="Graphical user interface&#10;&#10;Description automatically generated">
            <a:extLst>
              <a:ext uri="{FF2B5EF4-FFF2-40B4-BE49-F238E27FC236}">
                <a16:creationId xmlns:a16="http://schemas.microsoft.com/office/drawing/2014/main" id="{6A91D2CC-98BC-8433-8E46-2955AE37B60E}"/>
              </a:ext>
            </a:extLst>
          </p:cNvPr>
          <p:cNvPicPr>
            <a:picLocks noChangeAspect="1"/>
          </p:cNvPicPr>
          <p:nvPr/>
        </p:nvPicPr>
        <p:blipFill>
          <a:blip r:embed="rId4"/>
          <a:stretch>
            <a:fillRect/>
          </a:stretch>
        </p:blipFill>
        <p:spPr>
          <a:xfrm>
            <a:off x="8729036" y="1357239"/>
            <a:ext cx="2644055" cy="2644055"/>
          </a:xfrm>
          <a:prstGeom prst="rect">
            <a:avLst/>
          </a:prstGeom>
        </p:spPr>
      </p:pic>
      <p:sp>
        <p:nvSpPr>
          <p:cNvPr id="2" name="Slide Number Placeholder 1">
            <a:extLst>
              <a:ext uri="{FF2B5EF4-FFF2-40B4-BE49-F238E27FC236}">
                <a16:creationId xmlns:a16="http://schemas.microsoft.com/office/drawing/2014/main" id="{6B59825B-8938-4AAF-ED5B-3F4D5963649E}"/>
              </a:ext>
            </a:extLst>
          </p:cNvPr>
          <p:cNvSpPr>
            <a:spLocks noGrp="1"/>
          </p:cNvSpPr>
          <p:nvPr>
            <p:ph type="sldNum" sz="quarter" idx="10"/>
          </p:nvPr>
        </p:nvSpPr>
        <p:spPr/>
        <p:txBody>
          <a:bodyPr/>
          <a:lstStyle/>
          <a:p>
            <a:r>
              <a:rPr lang="en-US"/>
              <a:t>Slide </a:t>
            </a:r>
            <a:fld id="{903EA7B1-77EC-A440-B5B8-158D64F1397F}" type="slidenum">
              <a:rPr lang="en-US" smtClean="0"/>
              <a:pPr/>
              <a:t>8</a:t>
            </a:fld>
            <a:endParaRPr lang="en-US" dirty="0"/>
          </a:p>
        </p:txBody>
      </p:sp>
    </p:spTree>
    <p:extLst>
      <p:ext uri="{BB962C8B-B14F-4D97-AF65-F5344CB8AC3E}">
        <p14:creationId xmlns:p14="http://schemas.microsoft.com/office/powerpoint/2010/main" val="768262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0447" y="76670"/>
            <a:ext cx="12039600" cy="461596"/>
          </a:xfrm>
          <a:solidFill>
            <a:schemeClr val="bg1"/>
          </a:solidFill>
        </p:spPr>
        <p:txBody>
          <a:bodyPr>
            <a:normAutofit/>
          </a:bodyPr>
          <a:lstStyle/>
          <a:p>
            <a:r>
              <a:rPr lang="en-US" sz="2000" b="1" dirty="0">
                <a:latin typeface="Arial" panose="020B0604020202020204" pitchFamily="34" charset="0"/>
                <a:cs typeface="Arial" panose="020B0604020202020204" pitchFamily="34" charset="0"/>
              </a:rPr>
              <a:t>What is the difference between BS5849 Standards, Product Listing and Building Codes?</a:t>
            </a:r>
            <a:endParaRPr lang="en-SG" sz="2000" b="1" dirty="0">
              <a:latin typeface="Arial" panose="020B0604020202020204" pitchFamily="34" charset="0"/>
              <a:cs typeface="Arial" panose="020B0604020202020204" pitchFamily="34" charset="0"/>
            </a:endParaRPr>
          </a:p>
        </p:txBody>
      </p:sp>
      <p:sp>
        <p:nvSpPr>
          <p:cNvPr id="5" name="TextBox 4"/>
          <p:cNvSpPr txBox="1"/>
          <p:nvPr/>
        </p:nvSpPr>
        <p:spPr>
          <a:xfrm>
            <a:off x="428928" y="4139491"/>
            <a:ext cx="9477072" cy="58477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**Note: </a:t>
            </a:r>
            <a:r>
              <a:rPr lang="en-US" sz="1400" dirty="0">
                <a:latin typeface="Arial" panose="020B0604020202020204" pitchFamily="34" charset="0"/>
                <a:cs typeface="Arial" panose="020B0604020202020204" pitchFamily="34" charset="0"/>
              </a:rPr>
              <a:t>Typically when you used BS5839 Installation standards the right Laboratories certifications to match seamlessly would be EN54, LPCB or VDS Listing.</a:t>
            </a:r>
            <a:endParaRPr lang="en-SG" dirty="0">
              <a:latin typeface="Arial" panose="020B0604020202020204" pitchFamily="34" charset="0"/>
              <a:cs typeface="Arial" panose="020B0604020202020204" pitchFamily="34" charset="0"/>
            </a:endParaRPr>
          </a:p>
        </p:txBody>
      </p:sp>
      <p:sp>
        <p:nvSpPr>
          <p:cNvPr id="12" name="TextBox 11"/>
          <p:cNvSpPr txBox="1"/>
          <p:nvPr/>
        </p:nvSpPr>
        <p:spPr>
          <a:xfrm>
            <a:off x="2467797" y="1617979"/>
            <a:ext cx="67064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t>
            </a:r>
            <a:endParaRPr lang="en-SG" sz="4000" b="1" dirty="0">
              <a:latin typeface="Arial" panose="020B0604020202020204" pitchFamily="34" charset="0"/>
              <a:cs typeface="Arial" panose="020B0604020202020204" pitchFamily="34" charset="0"/>
            </a:endParaRPr>
          </a:p>
        </p:txBody>
      </p:sp>
      <p:sp>
        <p:nvSpPr>
          <p:cNvPr id="19" name="TextBox 18"/>
          <p:cNvSpPr txBox="1"/>
          <p:nvPr/>
        </p:nvSpPr>
        <p:spPr>
          <a:xfrm>
            <a:off x="4712927" y="3457629"/>
            <a:ext cx="64652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t>
            </a:r>
            <a:endParaRPr lang="en-SG" sz="3600" dirty="0">
              <a:latin typeface="Arial" panose="020B0604020202020204" pitchFamily="34" charset="0"/>
              <a:cs typeface="Arial" panose="020B0604020202020204" pitchFamily="34" charset="0"/>
            </a:endParaRPr>
          </a:p>
        </p:txBody>
      </p:sp>
      <p:sp>
        <p:nvSpPr>
          <p:cNvPr id="20" name="TextBox 19"/>
          <p:cNvSpPr txBox="1"/>
          <p:nvPr/>
        </p:nvSpPr>
        <p:spPr>
          <a:xfrm>
            <a:off x="2544847" y="3221268"/>
            <a:ext cx="67064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t>
            </a:r>
            <a:endParaRPr lang="en-SG" sz="4000" b="1" dirty="0">
              <a:latin typeface="Arial" panose="020B0604020202020204" pitchFamily="34" charset="0"/>
              <a:cs typeface="Arial" panose="020B0604020202020204" pitchFamily="34" charset="0"/>
            </a:endParaRPr>
          </a:p>
        </p:txBody>
      </p:sp>
      <p:sp>
        <p:nvSpPr>
          <p:cNvPr id="18" name="TextBox 17"/>
          <p:cNvSpPr txBox="1"/>
          <p:nvPr/>
        </p:nvSpPr>
        <p:spPr>
          <a:xfrm>
            <a:off x="600952" y="3016543"/>
            <a:ext cx="1916059" cy="1046440"/>
          </a:xfrm>
          <a:prstGeom prst="rect">
            <a:avLst/>
          </a:prstGeom>
          <a:noFill/>
          <a:ln w="22225">
            <a:solidFill>
              <a:schemeClr val="accent1"/>
            </a:solidFill>
          </a:ln>
        </p:spPr>
        <p:txBody>
          <a:bodyPr wrap="square" rtlCol="0">
            <a:spAutoFit/>
          </a:bodyPr>
          <a:lstStyle/>
          <a:p>
            <a:r>
              <a:rPr lang="en-US" sz="1400" dirty="0">
                <a:latin typeface="Arial" panose="020B0604020202020204" pitchFamily="34" charset="0"/>
                <a:cs typeface="Arial" panose="020B0604020202020204" pitchFamily="34" charset="0"/>
              </a:rPr>
              <a:t>Product Performance </a:t>
            </a:r>
            <a:r>
              <a:rPr lang="en-US" sz="1200" dirty="0">
                <a:latin typeface="Arial" panose="020B0604020202020204" pitchFamily="34" charset="0"/>
                <a:cs typeface="Arial" panose="020B0604020202020204" pitchFamily="34" charset="0"/>
              </a:rPr>
              <a:t>and function to be able to comply to </a:t>
            </a:r>
            <a:r>
              <a:rPr lang="en-US" sz="1200" dirty="0" err="1">
                <a:latin typeface="Arial" panose="020B0604020202020204" pitchFamily="34" charset="0"/>
                <a:cs typeface="Arial" panose="020B0604020202020204" pitchFamily="34" charset="0"/>
              </a:rPr>
              <a:t>Europeon</a:t>
            </a:r>
            <a:r>
              <a:rPr lang="en-US" sz="1200" dirty="0">
                <a:latin typeface="Arial" panose="020B0604020202020204" pitchFamily="34" charset="0"/>
                <a:cs typeface="Arial" panose="020B0604020202020204" pitchFamily="34" charset="0"/>
              </a:rPr>
              <a:t> Requirements for Fire Detection </a:t>
            </a:r>
            <a:r>
              <a:rPr lang="en-US" sz="1200" dirty="0" err="1">
                <a:latin typeface="Arial" panose="020B0604020202020204" pitchFamily="34" charset="0"/>
                <a:cs typeface="Arial" panose="020B0604020202020204" pitchFamily="34" charset="0"/>
              </a:rPr>
              <a:t>Equipments</a:t>
            </a:r>
            <a:r>
              <a:rPr lang="en-US" sz="1200" dirty="0">
                <a:latin typeface="Arial" panose="020B0604020202020204" pitchFamily="34" charset="0"/>
                <a:cs typeface="Arial" panose="020B0604020202020204" pitchFamily="34" charset="0"/>
              </a:rPr>
              <a:t>.</a:t>
            </a:r>
            <a:endParaRPr lang="en-SG" sz="1200" dirty="0">
              <a:latin typeface="Arial" panose="020B0604020202020204" pitchFamily="34" charset="0"/>
              <a:cs typeface="Arial" panose="020B0604020202020204" pitchFamily="34" charset="0"/>
            </a:endParaRPr>
          </a:p>
        </p:txBody>
      </p:sp>
      <p:sp>
        <p:nvSpPr>
          <p:cNvPr id="3" name="TextBox 2"/>
          <p:cNvSpPr txBox="1"/>
          <p:nvPr/>
        </p:nvSpPr>
        <p:spPr>
          <a:xfrm>
            <a:off x="2729359" y="1210342"/>
            <a:ext cx="243199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BS5849 &amp; BS6266</a:t>
            </a:r>
            <a:endParaRPr lang="en-SG" b="1" dirty="0">
              <a:latin typeface="Arial" panose="020B0604020202020204" pitchFamily="34" charset="0"/>
              <a:cs typeface="Arial" panose="020B0604020202020204" pitchFamily="34" charset="0"/>
            </a:endParaRPr>
          </a:p>
        </p:txBody>
      </p:sp>
      <p:sp>
        <p:nvSpPr>
          <p:cNvPr id="22" name="TextBox 21"/>
          <p:cNvSpPr txBox="1"/>
          <p:nvPr/>
        </p:nvSpPr>
        <p:spPr>
          <a:xfrm>
            <a:off x="5094110" y="1199389"/>
            <a:ext cx="243199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IEC</a:t>
            </a:r>
            <a:endParaRPr lang="en-SG" b="1" dirty="0">
              <a:latin typeface="Arial" panose="020B0604020202020204" pitchFamily="34" charset="0"/>
              <a:cs typeface="Arial" panose="020B0604020202020204" pitchFamily="34" charset="0"/>
            </a:endParaRPr>
          </a:p>
        </p:txBody>
      </p:sp>
      <p:sp>
        <p:nvSpPr>
          <p:cNvPr id="4" name="TextBox 3"/>
          <p:cNvSpPr txBox="1"/>
          <p:nvPr/>
        </p:nvSpPr>
        <p:spPr>
          <a:xfrm>
            <a:off x="347494" y="518629"/>
            <a:ext cx="9887100" cy="646331"/>
          </a:xfrm>
          <a:prstGeom prst="rect">
            <a:avLst/>
          </a:prstGeom>
          <a:solidFill>
            <a:schemeClr val="tx2">
              <a:lumMod val="20000"/>
              <a:lumOff val="80000"/>
            </a:schemeClr>
          </a:solidFill>
        </p:spPr>
        <p:txBody>
          <a:bodyPr wrap="square" rtlCol="0">
            <a:spAutoFit/>
          </a:bodyPr>
          <a:lstStyle/>
          <a:p>
            <a:r>
              <a:rPr lang="en-SG" sz="2000" b="1" dirty="0" err="1">
                <a:latin typeface="Arial" panose="020B0604020202020204" pitchFamily="34" charset="0"/>
                <a:cs typeface="Arial" panose="020B0604020202020204" pitchFamily="34" charset="0"/>
              </a:rPr>
              <a:t>Europeon</a:t>
            </a:r>
            <a:r>
              <a:rPr lang="en-SG" sz="2000" b="1" dirty="0">
                <a:latin typeface="Arial" panose="020B0604020202020204" pitchFamily="34" charset="0"/>
                <a:cs typeface="Arial" panose="020B0604020202020204" pitchFamily="34" charset="0"/>
              </a:rPr>
              <a:t> Standards: </a:t>
            </a:r>
            <a:r>
              <a:rPr lang="en-SG" sz="1600" dirty="0">
                <a:latin typeface="Arial" panose="020B0604020202020204" pitchFamily="34" charset="0"/>
                <a:cs typeface="Arial" panose="020B0604020202020204" pitchFamily="34" charset="0"/>
              </a:rPr>
              <a:t>Design, Installation , Acceptance and Servicing </a:t>
            </a:r>
            <a:r>
              <a:rPr lang="en-SG" sz="1600" b="1" dirty="0">
                <a:solidFill>
                  <a:srgbClr val="FF0000"/>
                </a:solidFill>
                <a:latin typeface="Arial" panose="020B0604020202020204" pitchFamily="34" charset="0"/>
                <a:cs typeface="Arial" panose="020B0604020202020204" pitchFamily="34" charset="0"/>
              </a:rPr>
              <a:t>Guide</a:t>
            </a:r>
            <a:r>
              <a:rPr lang="en-SG" sz="1600" dirty="0">
                <a:latin typeface="Arial" panose="020B0604020202020204" pitchFamily="34" charset="0"/>
                <a:cs typeface="Arial" panose="020B0604020202020204" pitchFamily="34" charset="0"/>
              </a:rPr>
              <a:t> for Owner, Consultants…etc</a:t>
            </a:r>
            <a:endParaRPr lang="en-SG" dirty="0">
              <a:latin typeface="Arial" panose="020B0604020202020204" pitchFamily="34" charset="0"/>
              <a:cs typeface="Arial" panose="020B0604020202020204" pitchFamily="34" charset="0"/>
            </a:endParaRPr>
          </a:p>
        </p:txBody>
      </p:sp>
      <p:sp>
        <p:nvSpPr>
          <p:cNvPr id="17" name="Down Arrow 16"/>
          <p:cNvSpPr/>
          <p:nvPr/>
        </p:nvSpPr>
        <p:spPr>
          <a:xfrm>
            <a:off x="3657600" y="1004144"/>
            <a:ext cx="381000" cy="247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Down Arrow 25"/>
          <p:cNvSpPr/>
          <p:nvPr/>
        </p:nvSpPr>
        <p:spPr>
          <a:xfrm>
            <a:off x="5203073" y="990600"/>
            <a:ext cx="381000" cy="247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9" name="TextBox 28"/>
          <p:cNvSpPr txBox="1"/>
          <p:nvPr/>
        </p:nvSpPr>
        <p:spPr>
          <a:xfrm>
            <a:off x="3160451" y="2932749"/>
            <a:ext cx="6535378" cy="246221"/>
          </a:xfrm>
          <a:prstGeom prst="rect">
            <a:avLst/>
          </a:prstGeom>
          <a:solidFill>
            <a:schemeClr val="accent2">
              <a:lumMod val="20000"/>
              <a:lumOff val="80000"/>
            </a:schemeClr>
          </a:solidFill>
        </p:spPr>
        <p:txBody>
          <a:bodyPr wrap="square" lIns="0" tIns="0" rIns="0" bIns="0" rtlCol="0">
            <a:spAutoFit/>
          </a:bodyPr>
          <a:lstStyle/>
          <a:p>
            <a:r>
              <a:rPr lang="en-SG" sz="1600" b="1" dirty="0" err="1">
                <a:latin typeface="Arial" panose="020B0604020202020204" pitchFamily="34" charset="0"/>
                <a:cs typeface="Arial" panose="020B0604020202020204" pitchFamily="34" charset="0"/>
              </a:rPr>
              <a:t>Europeon</a:t>
            </a:r>
            <a:r>
              <a:rPr lang="en-SG" sz="1600" b="1" dirty="0">
                <a:latin typeface="Arial" panose="020B0604020202020204" pitchFamily="34" charset="0"/>
                <a:cs typeface="Arial" panose="020B0604020202020204" pitchFamily="34" charset="0"/>
              </a:rPr>
              <a:t> Listing: </a:t>
            </a:r>
            <a:r>
              <a:rPr lang="en-SG" sz="1400" dirty="0">
                <a:latin typeface="Arial" panose="020B0604020202020204" pitchFamily="34" charset="0"/>
                <a:cs typeface="Arial" panose="020B0604020202020204" pitchFamily="34" charset="0"/>
              </a:rPr>
              <a:t>Product Performance demanded by Insurance companies</a:t>
            </a:r>
            <a:endParaRPr lang="en-SG" sz="1600" dirty="0">
              <a:latin typeface="Arial" panose="020B0604020202020204" pitchFamily="34" charset="0"/>
              <a:cs typeface="Arial" panose="020B0604020202020204" pitchFamily="34" charset="0"/>
            </a:endParaRPr>
          </a:p>
        </p:txBody>
      </p:sp>
      <p:sp>
        <p:nvSpPr>
          <p:cNvPr id="30" name="Down Arrow 29"/>
          <p:cNvSpPr/>
          <p:nvPr/>
        </p:nvSpPr>
        <p:spPr>
          <a:xfrm>
            <a:off x="3712970" y="3207886"/>
            <a:ext cx="381000" cy="247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Down Arrow 30"/>
          <p:cNvSpPr/>
          <p:nvPr/>
        </p:nvSpPr>
        <p:spPr>
          <a:xfrm>
            <a:off x="5997855" y="3177398"/>
            <a:ext cx="381000" cy="247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25" name="Straight Connector 24">
            <a:extLst>
              <a:ext uri="{FF2B5EF4-FFF2-40B4-BE49-F238E27FC236}">
                <a16:creationId xmlns:a16="http://schemas.microsoft.com/office/drawing/2014/main" id="{BA8C41C9-B098-49B5-AF81-0924D13FEA01}"/>
              </a:ext>
            </a:extLst>
          </p:cNvPr>
          <p:cNvCxnSpPr>
            <a:cxnSpLocks/>
          </p:cNvCxnSpPr>
          <p:nvPr/>
        </p:nvCxnSpPr>
        <p:spPr>
          <a:xfrm>
            <a:off x="457200" y="2819400"/>
            <a:ext cx="923862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6AFC1AA7-A073-4092-A849-D06ECEA8B462}"/>
              </a:ext>
            </a:extLst>
          </p:cNvPr>
          <p:cNvSpPr/>
          <p:nvPr/>
        </p:nvSpPr>
        <p:spPr>
          <a:xfrm>
            <a:off x="61986" y="1743273"/>
            <a:ext cx="415126" cy="38984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B7B2C07-5590-475C-B28E-C6CD5BE7B245}"/>
              </a:ext>
            </a:extLst>
          </p:cNvPr>
          <p:cNvSpPr/>
          <p:nvPr/>
        </p:nvSpPr>
        <p:spPr>
          <a:xfrm>
            <a:off x="-24762" y="1797974"/>
            <a:ext cx="604653" cy="276999"/>
          </a:xfrm>
          <a:prstGeom prst="rect">
            <a:avLst/>
          </a:prstGeom>
        </p:spPr>
        <p:txBody>
          <a:bodyPr wrap="none">
            <a:spAutoFit/>
          </a:bodyPr>
          <a:lstStyle/>
          <a:p>
            <a:pPr algn="ctr">
              <a:defRPr/>
            </a:pPr>
            <a:r>
              <a:rPr lang="en-US" sz="1200" b="1" kern="0" dirty="0">
                <a:solidFill>
                  <a:srgbClr val="FFFFFF"/>
                </a:solidFill>
                <a:latin typeface="Arial"/>
                <a:cs typeface="Arial"/>
                <a:sym typeface="Arial"/>
              </a:rPr>
              <a:t>How?</a:t>
            </a:r>
            <a:endParaRPr lang="en-US" sz="1100" b="1" kern="0" dirty="0">
              <a:solidFill>
                <a:srgbClr val="FFFFFF"/>
              </a:solidFill>
              <a:latin typeface="Arial"/>
              <a:cs typeface="Arial"/>
              <a:sym typeface="Arial"/>
            </a:endParaRPr>
          </a:p>
        </p:txBody>
      </p:sp>
      <p:sp>
        <p:nvSpPr>
          <p:cNvPr id="38" name="Oval 37">
            <a:extLst>
              <a:ext uri="{FF2B5EF4-FFF2-40B4-BE49-F238E27FC236}">
                <a16:creationId xmlns:a16="http://schemas.microsoft.com/office/drawing/2014/main" id="{C00D1037-991E-4C2B-8FD3-DF250ACF6BDE}"/>
              </a:ext>
            </a:extLst>
          </p:cNvPr>
          <p:cNvSpPr/>
          <p:nvPr/>
        </p:nvSpPr>
        <p:spPr>
          <a:xfrm>
            <a:off x="44784" y="3238918"/>
            <a:ext cx="415126" cy="336293"/>
          </a:xfrm>
          <a:prstGeom prst="ellipse">
            <a:avLst/>
          </a:prstGeom>
          <a:solidFill>
            <a:srgbClr val="4F7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9111CE-5347-4DA7-AE7D-FD7242666AA7}"/>
              </a:ext>
            </a:extLst>
          </p:cNvPr>
          <p:cNvSpPr/>
          <p:nvPr/>
        </p:nvSpPr>
        <p:spPr>
          <a:xfrm>
            <a:off x="-73978" y="3290258"/>
            <a:ext cx="655949" cy="276999"/>
          </a:xfrm>
          <a:prstGeom prst="rect">
            <a:avLst/>
          </a:prstGeom>
        </p:spPr>
        <p:txBody>
          <a:bodyPr wrap="none">
            <a:spAutoFit/>
          </a:bodyPr>
          <a:lstStyle/>
          <a:p>
            <a:pPr algn="ctr">
              <a:defRPr/>
            </a:pPr>
            <a:r>
              <a:rPr lang="en-US" sz="1200" b="1" kern="0" dirty="0">
                <a:solidFill>
                  <a:srgbClr val="FFFFFF"/>
                </a:solidFill>
                <a:latin typeface="Arial"/>
                <a:cs typeface="Arial"/>
                <a:sym typeface="Arial"/>
              </a:rPr>
              <a:t>What?</a:t>
            </a:r>
            <a:endParaRPr lang="en-US" sz="1100" b="1" kern="0" dirty="0">
              <a:solidFill>
                <a:srgbClr val="FFFFFF"/>
              </a:solidFill>
              <a:latin typeface="Arial"/>
              <a:cs typeface="Arial"/>
              <a:sym typeface="Arial"/>
            </a:endParaRPr>
          </a:p>
        </p:txBody>
      </p:sp>
      <p:cxnSp>
        <p:nvCxnSpPr>
          <p:cNvPr id="33" name="Straight Connector 32">
            <a:extLst>
              <a:ext uri="{FF2B5EF4-FFF2-40B4-BE49-F238E27FC236}">
                <a16:creationId xmlns:a16="http://schemas.microsoft.com/office/drawing/2014/main" id="{5ACCB0E7-5CF3-471F-87CA-BE2FB7982421}"/>
              </a:ext>
            </a:extLst>
          </p:cNvPr>
          <p:cNvCxnSpPr>
            <a:cxnSpLocks/>
          </p:cNvCxnSpPr>
          <p:nvPr/>
        </p:nvCxnSpPr>
        <p:spPr>
          <a:xfrm>
            <a:off x="457199" y="4724400"/>
            <a:ext cx="923862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3BFDEEA-C8EF-43F5-A400-AD09812F99B7}"/>
              </a:ext>
            </a:extLst>
          </p:cNvPr>
          <p:cNvSpPr txBox="1"/>
          <p:nvPr/>
        </p:nvSpPr>
        <p:spPr>
          <a:xfrm>
            <a:off x="3381129" y="4800600"/>
            <a:ext cx="6314700" cy="246221"/>
          </a:xfrm>
          <a:prstGeom prst="rect">
            <a:avLst/>
          </a:prstGeom>
          <a:solidFill>
            <a:schemeClr val="bg1">
              <a:lumMod val="65000"/>
            </a:schemeClr>
          </a:solidFill>
        </p:spPr>
        <p:txBody>
          <a:bodyPr wrap="square" lIns="0" tIns="0" rIns="0" bIns="0" rtlCol="0">
            <a:spAutoFit/>
          </a:bodyPr>
          <a:lstStyle/>
          <a:p>
            <a:r>
              <a:rPr lang="en-SG" sz="1600" b="1" dirty="0">
                <a:latin typeface="Arial" panose="020B0604020202020204" pitchFamily="34" charset="0"/>
                <a:cs typeface="Arial" panose="020B0604020202020204" pitchFamily="34" charset="0"/>
              </a:rPr>
              <a:t>When &amp; Where : </a:t>
            </a:r>
            <a:r>
              <a:rPr lang="en-SG" sz="1400" dirty="0">
                <a:latin typeface="Arial" panose="020B0604020202020204" pitchFamily="34" charset="0"/>
                <a:cs typeface="Arial" panose="020B0604020202020204" pitchFamily="34" charset="0"/>
              </a:rPr>
              <a:t>Local Building Codes Requirements</a:t>
            </a:r>
            <a:endParaRPr lang="en-SG" sz="1600" dirty="0">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AA7365F9-82FB-44D2-AD15-BE227527C01E}"/>
              </a:ext>
            </a:extLst>
          </p:cNvPr>
          <p:cNvSpPr/>
          <p:nvPr/>
        </p:nvSpPr>
        <p:spPr>
          <a:xfrm>
            <a:off x="22794" y="5124700"/>
            <a:ext cx="509539" cy="37329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CB4AA6C-2F4A-4F56-9645-0BC093CAC6B4}"/>
              </a:ext>
            </a:extLst>
          </p:cNvPr>
          <p:cNvSpPr/>
          <p:nvPr/>
        </p:nvSpPr>
        <p:spPr>
          <a:xfrm>
            <a:off x="-76200" y="5172847"/>
            <a:ext cx="699230" cy="276999"/>
          </a:xfrm>
          <a:prstGeom prst="rect">
            <a:avLst/>
          </a:prstGeom>
        </p:spPr>
        <p:txBody>
          <a:bodyPr wrap="none">
            <a:spAutoFit/>
          </a:bodyPr>
          <a:lstStyle/>
          <a:p>
            <a:pPr algn="ctr">
              <a:defRPr/>
            </a:pPr>
            <a:r>
              <a:rPr lang="en-US" sz="1200" b="1" kern="0" dirty="0">
                <a:solidFill>
                  <a:srgbClr val="FFFFFF"/>
                </a:solidFill>
                <a:latin typeface="Arial"/>
                <a:cs typeface="Arial"/>
                <a:sym typeface="Arial"/>
              </a:rPr>
              <a:t>When?</a:t>
            </a:r>
            <a:endParaRPr lang="en-US" sz="1100" b="1" kern="0" dirty="0">
              <a:solidFill>
                <a:srgbClr val="FFFFFF"/>
              </a:solidFill>
              <a:latin typeface="Arial"/>
              <a:cs typeface="Arial"/>
              <a:sym typeface="Arial"/>
            </a:endParaRPr>
          </a:p>
        </p:txBody>
      </p:sp>
      <p:sp>
        <p:nvSpPr>
          <p:cNvPr id="37" name="TextBox 36">
            <a:extLst>
              <a:ext uri="{FF2B5EF4-FFF2-40B4-BE49-F238E27FC236}">
                <a16:creationId xmlns:a16="http://schemas.microsoft.com/office/drawing/2014/main" id="{715FA27B-8E56-4079-8E3C-45AE4F72AA4D}"/>
              </a:ext>
            </a:extLst>
          </p:cNvPr>
          <p:cNvSpPr txBox="1"/>
          <p:nvPr/>
        </p:nvSpPr>
        <p:spPr>
          <a:xfrm>
            <a:off x="5818261" y="5271236"/>
            <a:ext cx="1598309" cy="738664"/>
          </a:xfrm>
          <a:prstGeom prst="rect">
            <a:avLst/>
          </a:prstGeom>
          <a:solidFill>
            <a:schemeClr val="accent4">
              <a:lumMod val="60000"/>
              <a:lumOff val="40000"/>
            </a:scheme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Local Country Codes /Local </a:t>
            </a:r>
            <a:r>
              <a:rPr lang="en-US" sz="1400" b="1" dirty="0" err="1">
                <a:solidFill>
                  <a:schemeClr val="bg1"/>
                </a:solidFill>
                <a:latin typeface="Arial" panose="020B0604020202020204" pitchFamily="34" charset="0"/>
                <a:cs typeface="Arial" panose="020B0604020202020204" pitchFamily="34" charset="0"/>
              </a:rPr>
              <a:t>Practise</a:t>
            </a:r>
            <a:endParaRPr lang="en-US" sz="1400" b="1" dirty="0">
              <a:solidFill>
                <a:schemeClr val="bg1"/>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E94FF970-7C1E-48CF-8FBA-C5B88C90F963}"/>
              </a:ext>
            </a:extLst>
          </p:cNvPr>
          <p:cNvSpPr txBox="1"/>
          <p:nvPr/>
        </p:nvSpPr>
        <p:spPr>
          <a:xfrm>
            <a:off x="4499693" y="1739713"/>
            <a:ext cx="64652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t>
            </a:r>
            <a:endParaRPr lang="en-SG" sz="3600"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D8B3A75A-0621-4077-8227-CEA6004FA1B5}"/>
              </a:ext>
            </a:extLst>
          </p:cNvPr>
          <p:cNvSpPr txBox="1"/>
          <p:nvPr/>
        </p:nvSpPr>
        <p:spPr>
          <a:xfrm>
            <a:off x="581971" y="1392869"/>
            <a:ext cx="1916059" cy="954107"/>
          </a:xfrm>
          <a:prstGeom prst="rect">
            <a:avLst/>
          </a:prstGeom>
          <a:noFill/>
          <a:ln w="22225">
            <a:solidFill>
              <a:schemeClr val="accent1"/>
            </a:solidFill>
          </a:ln>
        </p:spPr>
        <p:txBody>
          <a:bodyPr wrap="square" rtlCol="0">
            <a:spAutoFit/>
          </a:bodyPr>
          <a:lstStyle/>
          <a:p>
            <a:r>
              <a:rPr lang="en-US" sz="1400" dirty="0">
                <a:latin typeface="Arial" panose="020B0604020202020204" pitchFamily="34" charset="0"/>
                <a:cs typeface="Arial" panose="020B0604020202020204" pitchFamily="34" charset="0"/>
              </a:rPr>
              <a:t>Design, Installation, Acceptance and Servicing Guide for Building.</a:t>
            </a:r>
            <a:endParaRPr lang="en-SG" sz="1200" dirty="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10FD0817-501A-4E18-B682-9B3A359D6D24}"/>
              </a:ext>
            </a:extLst>
          </p:cNvPr>
          <p:cNvSpPr txBox="1"/>
          <p:nvPr/>
        </p:nvSpPr>
        <p:spPr>
          <a:xfrm>
            <a:off x="642209" y="5020671"/>
            <a:ext cx="1916059" cy="954107"/>
          </a:xfrm>
          <a:prstGeom prst="rect">
            <a:avLst/>
          </a:prstGeom>
          <a:noFill/>
          <a:ln w="22225">
            <a:solidFill>
              <a:schemeClr val="accent1"/>
            </a:solidFill>
          </a:ln>
        </p:spPr>
        <p:txBody>
          <a:bodyPr wrap="square" rtlCol="0">
            <a:spAutoFit/>
          </a:bodyPr>
          <a:lstStyle/>
          <a:p>
            <a:r>
              <a:rPr lang="en-US" sz="1400" dirty="0">
                <a:latin typeface="Arial" panose="020B0604020202020204" pitchFamily="34" charset="0"/>
                <a:cs typeface="Arial" panose="020B0604020202020204" pitchFamily="34" charset="0"/>
              </a:rPr>
              <a:t>Local or Global Building Codes Applications Where Required.</a:t>
            </a:r>
            <a:endParaRPr lang="en-SG" sz="1200" dirty="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2A204072-A801-4E86-9057-120445A8016A}"/>
              </a:ext>
            </a:extLst>
          </p:cNvPr>
          <p:cNvSpPr txBox="1"/>
          <p:nvPr/>
        </p:nvSpPr>
        <p:spPr>
          <a:xfrm>
            <a:off x="5303036" y="5210183"/>
            <a:ext cx="64652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t>
            </a:r>
            <a:endParaRPr lang="en-SG" sz="3600" dirty="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3AE86DE4-393B-4EF3-98FF-00635F4077ED}"/>
              </a:ext>
            </a:extLst>
          </p:cNvPr>
          <p:cNvSpPr txBox="1"/>
          <p:nvPr/>
        </p:nvSpPr>
        <p:spPr>
          <a:xfrm>
            <a:off x="2590576" y="5143781"/>
            <a:ext cx="67064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t>
            </a:r>
            <a:endParaRPr lang="en-SG" sz="4000" b="1" dirty="0">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FD5D8C99-4859-4A60-8980-9F88583848FE}"/>
              </a:ext>
            </a:extLst>
          </p:cNvPr>
          <p:cNvSpPr txBox="1"/>
          <p:nvPr/>
        </p:nvSpPr>
        <p:spPr>
          <a:xfrm>
            <a:off x="467832" y="6596390"/>
            <a:ext cx="3048000" cy="261610"/>
          </a:xfrm>
          <a:prstGeom prst="rect">
            <a:avLst/>
          </a:prstGeom>
          <a:noFill/>
        </p:spPr>
        <p:txBody>
          <a:bodyPr wrap="square" rtlCol="0">
            <a:spAutoFit/>
          </a:bodyPr>
          <a:lstStyle/>
          <a:p>
            <a:r>
              <a:rPr lang="en-US" sz="1100" i="1" dirty="0"/>
              <a:t>Online Continuous Learning Series</a:t>
            </a:r>
          </a:p>
        </p:txBody>
      </p:sp>
      <p:pic>
        <p:nvPicPr>
          <p:cNvPr id="43" name="Picture 42">
            <a:extLst>
              <a:ext uri="{FF2B5EF4-FFF2-40B4-BE49-F238E27FC236}">
                <a16:creationId xmlns:a16="http://schemas.microsoft.com/office/drawing/2014/main" id="{559F5BEB-7DCD-37ED-05A3-DDA57B6F5FD9}"/>
              </a:ext>
            </a:extLst>
          </p:cNvPr>
          <p:cNvPicPr>
            <a:picLocks noChangeAspect="1"/>
          </p:cNvPicPr>
          <p:nvPr/>
        </p:nvPicPr>
        <p:blipFill>
          <a:blip r:embed="rId3"/>
          <a:stretch>
            <a:fillRect/>
          </a:stretch>
        </p:blipFill>
        <p:spPr>
          <a:xfrm>
            <a:off x="3361871" y="3449812"/>
            <a:ext cx="1274972" cy="749385"/>
          </a:xfrm>
          <a:prstGeom prst="rect">
            <a:avLst/>
          </a:prstGeom>
        </p:spPr>
      </p:pic>
      <p:pic>
        <p:nvPicPr>
          <p:cNvPr id="59" name="Picture 58">
            <a:extLst>
              <a:ext uri="{FF2B5EF4-FFF2-40B4-BE49-F238E27FC236}">
                <a16:creationId xmlns:a16="http://schemas.microsoft.com/office/drawing/2014/main" id="{084D0F7D-340D-ABD8-0F84-E1A865FE1EA0}"/>
              </a:ext>
            </a:extLst>
          </p:cNvPr>
          <p:cNvPicPr>
            <a:picLocks noChangeAspect="1"/>
          </p:cNvPicPr>
          <p:nvPr/>
        </p:nvPicPr>
        <p:blipFill>
          <a:blip r:embed="rId4"/>
          <a:stretch>
            <a:fillRect/>
          </a:stretch>
        </p:blipFill>
        <p:spPr>
          <a:xfrm>
            <a:off x="5428170" y="3407089"/>
            <a:ext cx="1632537" cy="779990"/>
          </a:xfrm>
          <a:prstGeom prst="rect">
            <a:avLst/>
          </a:prstGeom>
        </p:spPr>
      </p:pic>
      <p:sp>
        <p:nvSpPr>
          <p:cNvPr id="73" name="Down Arrow 30">
            <a:extLst>
              <a:ext uri="{FF2B5EF4-FFF2-40B4-BE49-F238E27FC236}">
                <a16:creationId xmlns:a16="http://schemas.microsoft.com/office/drawing/2014/main" id="{28A6F3EB-E0DA-F315-B589-DFF5AE172936}"/>
              </a:ext>
            </a:extLst>
          </p:cNvPr>
          <p:cNvSpPr/>
          <p:nvPr/>
        </p:nvSpPr>
        <p:spPr>
          <a:xfrm>
            <a:off x="8562875" y="3163962"/>
            <a:ext cx="381000" cy="247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0" name="Picture 79">
            <a:extLst>
              <a:ext uri="{FF2B5EF4-FFF2-40B4-BE49-F238E27FC236}">
                <a16:creationId xmlns:a16="http://schemas.microsoft.com/office/drawing/2014/main" id="{3BE1359E-2D2D-0E3C-4870-0B1B89DE58EC}"/>
              </a:ext>
            </a:extLst>
          </p:cNvPr>
          <p:cNvPicPr>
            <a:picLocks noChangeAspect="1"/>
          </p:cNvPicPr>
          <p:nvPr/>
        </p:nvPicPr>
        <p:blipFill>
          <a:blip r:embed="rId5"/>
          <a:stretch>
            <a:fillRect/>
          </a:stretch>
        </p:blipFill>
        <p:spPr>
          <a:xfrm>
            <a:off x="8353552" y="3424857"/>
            <a:ext cx="784539" cy="784539"/>
          </a:xfrm>
          <a:prstGeom prst="rect">
            <a:avLst/>
          </a:prstGeom>
        </p:spPr>
      </p:pic>
      <p:pic>
        <p:nvPicPr>
          <p:cNvPr id="82" name="Picture 81">
            <a:extLst>
              <a:ext uri="{FF2B5EF4-FFF2-40B4-BE49-F238E27FC236}">
                <a16:creationId xmlns:a16="http://schemas.microsoft.com/office/drawing/2014/main" id="{BB8F1313-23CC-6EBE-B603-677A69C51800}"/>
              </a:ext>
            </a:extLst>
          </p:cNvPr>
          <p:cNvPicPr>
            <a:picLocks noChangeAspect="1"/>
          </p:cNvPicPr>
          <p:nvPr/>
        </p:nvPicPr>
        <p:blipFill>
          <a:blip r:embed="rId6"/>
          <a:stretch>
            <a:fillRect/>
          </a:stretch>
        </p:blipFill>
        <p:spPr>
          <a:xfrm>
            <a:off x="3341406" y="1499339"/>
            <a:ext cx="1030786" cy="1030786"/>
          </a:xfrm>
          <a:prstGeom prst="rect">
            <a:avLst/>
          </a:prstGeom>
        </p:spPr>
      </p:pic>
      <p:pic>
        <p:nvPicPr>
          <p:cNvPr id="83" name="Picture 82">
            <a:extLst>
              <a:ext uri="{FF2B5EF4-FFF2-40B4-BE49-F238E27FC236}">
                <a16:creationId xmlns:a16="http://schemas.microsoft.com/office/drawing/2014/main" id="{F018C660-74E3-4E22-F4EE-1F4D021C089B}"/>
              </a:ext>
            </a:extLst>
          </p:cNvPr>
          <p:cNvPicPr>
            <a:picLocks noChangeAspect="1"/>
          </p:cNvPicPr>
          <p:nvPr/>
        </p:nvPicPr>
        <p:blipFill>
          <a:blip r:embed="rId7"/>
          <a:stretch>
            <a:fillRect/>
          </a:stretch>
        </p:blipFill>
        <p:spPr>
          <a:xfrm>
            <a:off x="5102795" y="1462704"/>
            <a:ext cx="1461907" cy="679270"/>
          </a:xfrm>
          <a:prstGeom prst="rect">
            <a:avLst/>
          </a:prstGeom>
        </p:spPr>
      </p:pic>
      <p:sp>
        <p:nvSpPr>
          <p:cNvPr id="84" name="TextBox 83">
            <a:extLst>
              <a:ext uri="{FF2B5EF4-FFF2-40B4-BE49-F238E27FC236}">
                <a16:creationId xmlns:a16="http://schemas.microsoft.com/office/drawing/2014/main" id="{327A6BD6-06DE-EDB2-8A45-38D296E04D11}"/>
              </a:ext>
            </a:extLst>
          </p:cNvPr>
          <p:cNvSpPr txBox="1"/>
          <p:nvPr/>
        </p:nvSpPr>
        <p:spPr>
          <a:xfrm>
            <a:off x="6640786" y="1620413"/>
            <a:ext cx="64652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t>
            </a:r>
            <a:endParaRPr lang="en-SG" sz="3600" dirty="0">
              <a:latin typeface="Arial" panose="020B0604020202020204" pitchFamily="34" charset="0"/>
              <a:cs typeface="Arial" panose="020B0604020202020204" pitchFamily="34" charset="0"/>
            </a:endParaRPr>
          </a:p>
        </p:txBody>
      </p:sp>
      <p:sp>
        <p:nvSpPr>
          <p:cNvPr id="85" name="Down Arrow 25">
            <a:extLst>
              <a:ext uri="{FF2B5EF4-FFF2-40B4-BE49-F238E27FC236}">
                <a16:creationId xmlns:a16="http://schemas.microsoft.com/office/drawing/2014/main" id="{77825108-5C8F-539F-8CCB-E1ADEB1686DE}"/>
              </a:ext>
            </a:extLst>
          </p:cNvPr>
          <p:cNvSpPr/>
          <p:nvPr/>
        </p:nvSpPr>
        <p:spPr>
          <a:xfrm>
            <a:off x="8072934" y="986770"/>
            <a:ext cx="381000" cy="247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6" name="TextBox 85">
            <a:extLst>
              <a:ext uri="{FF2B5EF4-FFF2-40B4-BE49-F238E27FC236}">
                <a16:creationId xmlns:a16="http://schemas.microsoft.com/office/drawing/2014/main" id="{A6D87824-5272-3C58-ADC5-04B8C00668F5}"/>
              </a:ext>
            </a:extLst>
          </p:cNvPr>
          <p:cNvSpPr txBox="1"/>
          <p:nvPr/>
        </p:nvSpPr>
        <p:spPr>
          <a:xfrm>
            <a:off x="7404404" y="1289594"/>
            <a:ext cx="243199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Country Standards</a:t>
            </a:r>
            <a:endParaRPr lang="en-SG" b="1" dirty="0">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63766A9E-B411-DADC-05D7-36DF0CD029B6}"/>
              </a:ext>
            </a:extLst>
          </p:cNvPr>
          <p:cNvSpPr txBox="1"/>
          <p:nvPr/>
        </p:nvSpPr>
        <p:spPr>
          <a:xfrm>
            <a:off x="7526107" y="1797974"/>
            <a:ext cx="2008738" cy="646331"/>
          </a:xfrm>
          <a:prstGeom prst="rect">
            <a:avLst/>
          </a:prstGeom>
          <a:noFill/>
        </p:spPr>
        <p:txBody>
          <a:bodyPr wrap="square" rtlCol="0">
            <a:spAutoFit/>
          </a:bodyPr>
          <a:lstStyle/>
          <a:p>
            <a:r>
              <a:rPr lang="en-US" dirty="0"/>
              <a:t>As per Individual Country</a:t>
            </a:r>
          </a:p>
        </p:txBody>
      </p:sp>
      <p:pic>
        <p:nvPicPr>
          <p:cNvPr id="90" name="Picture 89">
            <a:extLst>
              <a:ext uri="{FF2B5EF4-FFF2-40B4-BE49-F238E27FC236}">
                <a16:creationId xmlns:a16="http://schemas.microsoft.com/office/drawing/2014/main" id="{F20F12E7-5B14-63FA-BE0D-ADCF03158418}"/>
              </a:ext>
            </a:extLst>
          </p:cNvPr>
          <p:cNvPicPr>
            <a:picLocks noChangeAspect="1"/>
          </p:cNvPicPr>
          <p:nvPr/>
        </p:nvPicPr>
        <p:blipFill>
          <a:blip r:embed="rId8"/>
          <a:stretch>
            <a:fillRect/>
          </a:stretch>
        </p:blipFill>
        <p:spPr>
          <a:xfrm>
            <a:off x="3374761" y="5171800"/>
            <a:ext cx="1983409" cy="937536"/>
          </a:xfrm>
          <a:prstGeom prst="rect">
            <a:avLst/>
          </a:prstGeom>
        </p:spPr>
      </p:pic>
      <p:sp>
        <p:nvSpPr>
          <p:cNvPr id="6" name="Slide Number Placeholder 5">
            <a:extLst>
              <a:ext uri="{FF2B5EF4-FFF2-40B4-BE49-F238E27FC236}">
                <a16:creationId xmlns:a16="http://schemas.microsoft.com/office/drawing/2014/main" id="{A5AC872D-0F68-5A41-3F2A-AC82F631258D}"/>
              </a:ext>
            </a:extLst>
          </p:cNvPr>
          <p:cNvSpPr>
            <a:spLocks noGrp="1"/>
          </p:cNvSpPr>
          <p:nvPr>
            <p:ph type="sldNum" sz="quarter" idx="10"/>
          </p:nvPr>
        </p:nvSpPr>
        <p:spPr/>
        <p:txBody>
          <a:bodyPr/>
          <a:lstStyle/>
          <a:p>
            <a:r>
              <a:rPr lang="en-US"/>
              <a:t>Slide </a:t>
            </a:r>
            <a:fld id="{903EA7B1-77EC-A440-B5B8-158D64F1397F}" type="slidenum">
              <a:rPr lang="en-US" smtClean="0"/>
              <a:pPr/>
              <a:t>9</a:t>
            </a:fld>
            <a:endParaRPr lang="en-US" dirty="0"/>
          </a:p>
        </p:txBody>
      </p:sp>
    </p:spTree>
    <p:extLst>
      <p:ext uri="{BB962C8B-B14F-4D97-AF65-F5344CB8AC3E}">
        <p14:creationId xmlns:p14="http://schemas.microsoft.com/office/powerpoint/2010/main" val="915290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4" grpId="0" animBg="1"/>
      <p:bldP spid="17" grpId="0" animBg="1"/>
      <p:bldP spid="26" grpId="0" animBg="1"/>
      <p:bldP spid="29" grpId="0" animBg="1"/>
      <p:bldP spid="30" grpId="0" animBg="1"/>
      <p:bldP spid="31" grpId="0" animBg="1"/>
      <p:bldP spid="34" grpId="0" animBg="1"/>
      <p:bldP spid="73" grpId="0" animBg="1"/>
      <p:bldP spid="85" grpId="0" animBg="1"/>
      <p:bldP spid="86" grpId="0"/>
    </p:bldLst>
  </p:timing>
  <p:extLst>
    <p:ext uri="{E180D4A7-C9FB-4DFB-919C-405C955672EB}">
      <p14:showEvtLst xmlns:p14="http://schemas.microsoft.com/office/powerpoint/2010/main">
        <p14:playEvt time="0" objId="4"/>
        <p14:stopEvt time="36733" objId="4"/>
      </p14:showEvtLst>
    </p:ext>
  </p:extLst>
</p:sld>
</file>

<file path=ppt/theme/theme1.xml><?xml version="1.0" encoding="utf-8"?>
<a:theme xmlns:a="http://schemas.openxmlformats.org/drawingml/2006/main" name="Cover slides">
  <a:themeElements>
    <a:clrScheme name="Simplex 1">
      <a:dk1>
        <a:srgbClr val="696A74"/>
      </a:dk1>
      <a:lt1>
        <a:srgbClr val="FFFFFF"/>
      </a:lt1>
      <a:dk2>
        <a:srgbClr val="EAEAEA"/>
      </a:dk2>
      <a:lt2>
        <a:srgbClr val="FFFFFF"/>
      </a:lt2>
      <a:accent1>
        <a:srgbClr val="E20512"/>
      </a:accent1>
      <a:accent2>
        <a:srgbClr val="000000"/>
      </a:accent2>
      <a:accent3>
        <a:srgbClr val="A5A5A5"/>
      </a:accent3>
      <a:accent4>
        <a:srgbClr val="E20512"/>
      </a:accent4>
      <a:accent5>
        <a:srgbClr val="E20512"/>
      </a:accent5>
      <a:accent6>
        <a:srgbClr val="E20512"/>
      </a:accent6>
      <a:hlink>
        <a:srgbClr val="E20512"/>
      </a:hlink>
      <a:folHlink>
        <a:srgbClr val="941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D2209003A_Autocall Partner Conference PPT Template_1" id="{B61E57E9-0436-A64F-B5D9-6676889F65B4}" vid="{766B36AB-71B7-3447-9FBB-590F160094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EF4E6E79BD364D93BA07A9B35D670E" ma:contentTypeVersion="20" ma:contentTypeDescription="Create a new document." ma:contentTypeScope="" ma:versionID="a47975fcc7451999a7608caa9ffd96bb">
  <xsd:schema xmlns:xsd="http://www.w3.org/2001/XMLSchema" xmlns:xs="http://www.w3.org/2001/XMLSchema" xmlns:p="http://schemas.microsoft.com/office/2006/metadata/properties" xmlns:ns2="f4c13820-b0e5-410d-945b-c7098fe3ca6a" xmlns:ns3="14d6f20c-e5ee-4c35-99f3-865f61b8fdf8" xmlns:ns4="e3e2664a-4298-401e-9fa6-8f5325dd2938" targetNamespace="http://schemas.microsoft.com/office/2006/metadata/properties" ma:root="true" ma:fieldsID="448954a6d7781301925736c3cf964a6f" ns2:_="" ns3:_="" ns4:_="">
    <xsd:import namespace="f4c13820-b0e5-410d-945b-c7098fe3ca6a"/>
    <xsd:import namespace="14d6f20c-e5ee-4c35-99f3-865f61b8fdf8"/>
    <xsd:import namespace="e3e2664a-4298-401e-9fa6-8f5325dd293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c13820-b0e5-410d-945b-c7098fe3c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2a00314-ae30-474d-911b-f8e025e1af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4d6f20c-e5ee-4c35-99f3-865f61b8fdf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e2664a-4298-401e-9fa6-8f5325dd293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c9940ff-17cd-4866-93e8-3db56d963eb9}" ma:internalName="TaxCatchAll" ma:showField="CatchAllData" ma:web="14d6f20c-e5ee-4c35-99f3-865f61b8fd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D8ADAA-DAAC-44ED-94E3-C3E11B645E94}">
  <ds:schemaRefs>
    <ds:schemaRef ds:uri="14d6f20c-e5ee-4c35-99f3-865f61b8fdf8"/>
    <ds:schemaRef ds:uri="e3e2664a-4298-401e-9fa6-8f5325dd2938"/>
    <ds:schemaRef ds:uri="f4c13820-b0e5-410d-945b-c7098fe3ca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B7E32D9-E04E-4469-8D45-3E9734BE71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Cover slides</Template>
  <TotalTime>2630</TotalTime>
  <Words>4959</Words>
  <Application>Microsoft Office PowerPoint</Application>
  <PresentationFormat>Widescreen</PresentationFormat>
  <Paragraphs>609</Paragraphs>
  <Slides>51</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MS PGothic</vt:lpstr>
      <vt:lpstr>Arial</vt:lpstr>
      <vt:lpstr>Calibri</vt:lpstr>
      <vt:lpstr>Times New Roman</vt:lpstr>
      <vt:lpstr>Wingdings</vt:lpstr>
      <vt:lpstr>Wingdings 2</vt:lpstr>
      <vt:lpstr>Cover slides</vt:lpstr>
      <vt:lpstr>PowerPoint Presentation</vt:lpstr>
      <vt:lpstr>1. General Overview</vt:lpstr>
      <vt:lpstr>PowerPoint Presentation</vt:lpstr>
      <vt:lpstr>PowerPoint Presentation</vt:lpstr>
      <vt:lpstr>PowerPoint Presentation</vt:lpstr>
      <vt:lpstr>PowerPoint Presentation</vt:lpstr>
      <vt:lpstr>2. Related Listing and Installation Code for Aspirating Smoke Detection</vt:lpstr>
      <vt:lpstr>PowerPoint Presentation</vt:lpstr>
      <vt:lpstr>What is the difference between BS5849 Standards, Product Listing and Building Codes?</vt:lpstr>
      <vt:lpstr>What is the difference between NFPA Standards, Product Listing and Building Codes?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Principles of Aspirating Smoke Detection</vt:lpstr>
      <vt:lpstr>PowerPoint Presentation</vt:lpstr>
      <vt:lpstr>PowerPoint Presentation</vt:lpstr>
      <vt:lpstr>PowerPoint Presentation</vt:lpstr>
      <vt:lpstr>PowerPoint Presentation</vt:lpstr>
      <vt:lpstr>PowerPoint Presentation</vt:lpstr>
      <vt:lpstr>PowerPoint Presentation</vt:lpstr>
      <vt:lpstr>Piping Requirements</vt:lpstr>
      <vt:lpstr>PowerPoint Presentation</vt:lpstr>
      <vt:lpstr>PowerPoint Presentation</vt:lpstr>
      <vt:lpstr>PowerPoint Presentation</vt:lpstr>
      <vt:lpstr>Maintenance</vt:lpstr>
      <vt:lpstr>PowerPoint Presentation</vt:lpstr>
      <vt:lpstr>PowerPoint Presentation</vt:lpstr>
      <vt:lpstr>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Agnieszka Kinga Matula</dc:creator>
  <cp:lastModifiedBy>Alan Ang</cp:lastModifiedBy>
  <cp:revision>40</cp:revision>
  <cp:lastPrinted>2023-08-29T05:37:30Z</cp:lastPrinted>
  <dcterms:created xsi:type="dcterms:W3CDTF">2022-09-23T14:23:48Z</dcterms:created>
  <dcterms:modified xsi:type="dcterms:W3CDTF">2025-01-03T05:14:51Z</dcterms:modified>
</cp:coreProperties>
</file>